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9" r:id="rId2"/>
    <p:sldId id="260" r:id="rId3"/>
    <p:sldId id="261" r:id="rId4"/>
    <p:sldId id="269" r:id="rId5"/>
    <p:sldId id="265" r:id="rId6"/>
    <p:sldId id="268" r:id="rId7"/>
    <p:sldId id="275" r:id="rId8"/>
    <p:sldId id="276" r:id="rId9"/>
    <p:sldId id="288" r:id="rId10"/>
    <p:sldId id="332" r:id="rId11"/>
    <p:sldId id="333" r:id="rId12"/>
    <p:sldId id="290" r:id="rId13"/>
    <p:sldId id="292" r:id="rId14"/>
    <p:sldId id="318" r:id="rId15"/>
    <p:sldId id="291" r:id="rId16"/>
    <p:sldId id="293" r:id="rId17"/>
    <p:sldId id="295" r:id="rId18"/>
    <p:sldId id="296" r:id="rId19"/>
    <p:sldId id="313" r:id="rId20"/>
    <p:sldId id="334" r:id="rId21"/>
    <p:sldId id="297" r:id="rId22"/>
    <p:sldId id="298" r:id="rId23"/>
    <p:sldId id="319" r:id="rId24"/>
    <p:sldId id="331" r:id="rId25"/>
    <p:sldId id="323" r:id="rId26"/>
    <p:sldId id="321" r:id="rId27"/>
    <p:sldId id="325" r:id="rId28"/>
    <p:sldId id="306" r:id="rId29"/>
    <p:sldId id="305" r:id="rId30"/>
    <p:sldId id="329" r:id="rId31"/>
    <p:sldId id="335" r:id="rId32"/>
    <p:sldId id="303" r:id="rId33"/>
    <p:sldId id="330" r:id="rId34"/>
    <p:sldId id="328" r:id="rId35"/>
    <p:sldId id="310" r:id="rId36"/>
    <p:sldId id="315" r:id="rId37"/>
    <p:sldId id="316" r:id="rId38"/>
    <p:sldId id="294" r:id="rId39"/>
    <p:sldId id="308" r:id="rId40"/>
    <p:sldId id="311" r:id="rId41"/>
    <p:sldId id="309" r:id="rId42"/>
    <p:sldId id="312" r:id="rId43"/>
    <p:sldId id="317" r:id="rId44"/>
    <p:sldId id="277" r:id="rId45"/>
    <p:sldId id="278" r:id="rId46"/>
    <p:sldId id="279" r:id="rId47"/>
    <p:sldId id="281" r:id="rId48"/>
    <p:sldId id="282" r:id="rId49"/>
    <p:sldId id="283" r:id="rId50"/>
    <p:sldId id="284" r:id="rId51"/>
    <p:sldId id="287" r:id="rId52"/>
    <p:sldId id="285" r:id="rId53"/>
    <p:sldId id="286" r:id="rId5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4747"/>
    <a:srgbClr val="30528D"/>
    <a:srgbClr val="FFFFFF"/>
    <a:srgbClr val="E6E6E6"/>
    <a:srgbClr val="F0EFEF"/>
    <a:srgbClr val="1EA7E1"/>
    <a:srgbClr val="253917"/>
    <a:srgbClr val="00823B"/>
    <a:srgbClr val="401B5B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373" autoAdjust="0"/>
  </p:normalViewPr>
  <p:slideViewPr>
    <p:cSldViewPr snapToGrid="0">
      <p:cViewPr varScale="1">
        <p:scale>
          <a:sx n="99" d="100"/>
          <a:sy n="99" d="100"/>
        </p:scale>
        <p:origin x="8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38464-0AC6-4522-8097-CE7D57522838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84E03-215B-4E36-9578-A222CF7DE2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0808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277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956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20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8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30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3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91" y="1681162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4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6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0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2.wdp"/><Relationship Id="rId7" Type="http://schemas.openxmlformats.org/officeDocument/2006/relationships/image" Target="../media/image2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58.png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microsoft.com/office/2007/relationships/hdphoto" Target="../media/hdphoto7.wdp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9.wdp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1.wdp"/><Relationship Id="rId5" Type="http://schemas.openxmlformats.org/officeDocument/2006/relationships/image" Target="../media/image67.png"/><Relationship Id="rId4" Type="http://schemas.microsoft.com/office/2007/relationships/hdphoto" Target="../media/hdphoto10.wdp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4.wdp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2.png"/><Relationship Id="rId3" Type="http://schemas.openxmlformats.org/officeDocument/2006/relationships/image" Target="../media/image73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2.png"/><Relationship Id="rId10" Type="http://schemas.openxmlformats.org/officeDocument/2006/relationships/image" Target="../media/image28.png"/><Relationship Id="rId4" Type="http://schemas.openxmlformats.org/officeDocument/2006/relationships/image" Target="../media/image74.png"/><Relationship Id="rId9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18.wdp"/><Relationship Id="rId13" Type="http://schemas.openxmlformats.org/officeDocument/2006/relationships/image" Target="../media/image63.png"/><Relationship Id="rId18" Type="http://schemas.microsoft.com/office/2007/relationships/hdphoto" Target="../media/hdphoto9.wdp"/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12" Type="http://schemas.microsoft.com/office/2007/relationships/hdphoto" Target="../media/hdphoto6.wdp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3.xml"/><Relationship Id="rId16" Type="http://schemas.microsoft.com/office/2007/relationships/hdphoto" Target="../media/hdphoto8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7.wdp"/><Relationship Id="rId11" Type="http://schemas.openxmlformats.org/officeDocument/2006/relationships/image" Target="../media/image62.png"/><Relationship Id="rId5" Type="http://schemas.openxmlformats.org/officeDocument/2006/relationships/image" Target="../media/image77.png"/><Relationship Id="rId15" Type="http://schemas.openxmlformats.org/officeDocument/2006/relationships/image" Target="../media/image64.png"/><Relationship Id="rId10" Type="http://schemas.openxmlformats.org/officeDocument/2006/relationships/image" Target="../media/image26.png"/><Relationship Id="rId4" Type="http://schemas.microsoft.com/office/2007/relationships/hdphoto" Target="../media/hdphoto16.wdp"/><Relationship Id="rId9" Type="http://schemas.openxmlformats.org/officeDocument/2006/relationships/image" Target="../media/image75.png"/><Relationship Id="rId14" Type="http://schemas.microsoft.com/office/2007/relationships/hdphoto" Target="../media/hdphoto7.wdp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0.wdp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2.wdp"/><Relationship Id="rId4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4.png"/><Relationship Id="rId7" Type="http://schemas.microsoft.com/office/2007/relationships/hdphoto" Target="../media/hdphoto24.wdp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88.png"/><Relationship Id="rId4" Type="http://schemas.microsoft.com/office/2007/relationships/hdphoto" Target="../media/hdphoto23.wdp"/><Relationship Id="rId9" Type="http://schemas.microsoft.com/office/2007/relationships/hdphoto" Target="../media/hdphoto25.wdp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microsoft.com/office/2007/relationships/hdphoto" Target="../media/hdphoto26.wdp"/><Relationship Id="rId7" Type="http://schemas.openxmlformats.org/officeDocument/2006/relationships/image" Target="../media/image9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microsoft.com/office/2007/relationships/hdphoto" Target="../media/hdphoto27.wdp"/><Relationship Id="rId4" Type="http://schemas.openxmlformats.org/officeDocument/2006/relationships/image" Target="../media/image90.png"/><Relationship Id="rId9" Type="http://schemas.microsoft.com/office/2007/relationships/hdphoto" Target="../media/hdphoto28.wdp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microsoft.com/office/2007/relationships/hdphoto" Target="../media/hdphoto28.wdp"/><Relationship Id="rId7" Type="http://schemas.openxmlformats.org/officeDocument/2006/relationships/image" Target="../media/image9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microsoft.com/office/2007/relationships/hdphoto" Target="../media/hdphoto27.wdp"/><Relationship Id="rId4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9.wdp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microsoft.com/office/2007/relationships/hdphoto" Target="../media/hdphoto30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microsoft.com/office/2007/relationships/hdphoto" Target="../media/hdphoto32.wdp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33.wdp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565453" y="2962994"/>
            <a:ext cx="7094044" cy="833163"/>
            <a:chOff x="966696" y="2170376"/>
            <a:chExt cx="7094044" cy="948495"/>
          </a:xfrm>
        </p:grpSpPr>
        <p:sp>
          <p:nvSpPr>
            <p:cNvPr id="12" name="圓角矩形 11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</a:t>
              </a:r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映射</a:t>
              </a: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18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523438" y="2965575"/>
                <a:ext cx="543739" cy="350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16" name="圓角矩形 15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關卡</a:t>
              </a:r>
            </a:p>
          </p:txBody>
        </p:sp>
        <p:sp>
          <p:nvSpPr>
            <p:cNvPr id="17" name="向右箭號 16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精煉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43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93466C72-AF33-4A10-B1CB-ECC6A0D1F372}"/>
              </a:ext>
            </a:extLst>
          </p:cNvPr>
          <p:cNvGrpSpPr/>
          <p:nvPr/>
        </p:nvGrpSpPr>
        <p:grpSpPr>
          <a:xfrm>
            <a:off x="184727" y="1772148"/>
            <a:ext cx="11831782" cy="3930267"/>
            <a:chOff x="184727" y="1772148"/>
            <a:chExt cx="11831782" cy="3930267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294D5728-E6D1-494A-96C9-C427F1632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425" t="2778" r="3625" b="3959"/>
            <a:stretch/>
          </p:blipFill>
          <p:spPr>
            <a:xfrm>
              <a:off x="8155709" y="1772148"/>
              <a:ext cx="3860800" cy="3468600"/>
            </a:xfrm>
            <a:prstGeom prst="roundRect">
              <a:avLst>
                <a:gd name="adj" fmla="val 2022"/>
              </a:avLst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6CA91A40-6F43-464D-9C7D-C04B3681DC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05" t="1250" r="2103"/>
            <a:stretch/>
          </p:blipFill>
          <p:spPr>
            <a:xfrm>
              <a:off x="4170218" y="1772148"/>
              <a:ext cx="3860800" cy="3468600"/>
            </a:xfrm>
            <a:prstGeom prst="roundRect">
              <a:avLst>
                <a:gd name="adj" fmla="val 2021"/>
              </a:avLst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01ADBF80-0441-473F-B299-35B1754B43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236" t="4632" r="11928" b="8364"/>
            <a:stretch/>
          </p:blipFill>
          <p:spPr>
            <a:xfrm>
              <a:off x="184727" y="1772150"/>
              <a:ext cx="3860800" cy="3468600"/>
            </a:xfrm>
            <a:prstGeom prst="roundRect">
              <a:avLst>
                <a:gd name="adj" fmla="val 2021"/>
              </a:avLst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04F4E2-9A98-473E-B1C9-D5AAB9F58B27}"/>
                </a:ext>
              </a:extLst>
            </p:cNvPr>
            <p:cNvSpPr txBox="1"/>
            <p:nvPr/>
          </p:nvSpPr>
          <p:spPr>
            <a:xfrm>
              <a:off x="184727" y="5240750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中心點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地面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DDE2B271-DE0D-493B-B593-141B9984C851}"/>
                </a:ext>
              </a:extLst>
            </p:cNvPr>
            <p:cNvSpPr txBox="1"/>
            <p:nvPr/>
          </p:nvSpPr>
          <p:spPr>
            <a:xfrm>
              <a:off x="4170218" y="5240750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正四方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27F5C66E-76F8-488F-A930-9A226454F5B9}"/>
                </a:ext>
              </a:extLst>
            </p:cNvPr>
            <p:cNvSpPr txBox="1"/>
            <p:nvPr/>
          </p:nvSpPr>
          <p:spPr>
            <a:xfrm>
              <a:off x="8155709" y="5240749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斜四方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牆壁柱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1679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群組 23">
            <a:extLst>
              <a:ext uri="{FF2B5EF4-FFF2-40B4-BE49-F238E27FC236}">
                <a16:creationId xmlns:a16="http://schemas.microsoft.com/office/drawing/2014/main" id="{B9447149-C672-4ED8-9493-FA0CD6839EDE}"/>
              </a:ext>
            </a:extLst>
          </p:cNvPr>
          <p:cNvGrpSpPr/>
          <p:nvPr/>
        </p:nvGrpSpPr>
        <p:grpSpPr>
          <a:xfrm>
            <a:off x="2147749" y="1968768"/>
            <a:ext cx="7598226" cy="3429103"/>
            <a:chOff x="2147749" y="1968768"/>
            <a:chExt cx="7598226" cy="3429103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7F54399C-124E-4628-B0EE-6186F579A88A}"/>
                </a:ext>
              </a:extLst>
            </p:cNvPr>
            <p:cNvGrpSpPr/>
            <p:nvPr/>
          </p:nvGrpSpPr>
          <p:grpSpPr>
            <a:xfrm>
              <a:off x="8104359" y="1976255"/>
              <a:ext cx="1641616" cy="2941409"/>
              <a:chOff x="7950358" y="1982605"/>
              <a:chExt cx="1641616" cy="2941409"/>
            </a:xfrm>
          </p:grpSpPr>
          <p:sp>
            <p:nvSpPr>
              <p:cNvPr id="4" name="矩形: 圓角 3">
                <a:extLst>
                  <a:ext uri="{FF2B5EF4-FFF2-40B4-BE49-F238E27FC236}">
                    <a16:creationId xmlns:a16="http://schemas.microsoft.com/office/drawing/2014/main" id="{2A6B7FB5-59E6-4547-93C9-979FE5AE5D68}"/>
                  </a:ext>
                </a:extLst>
              </p:cNvPr>
              <p:cNvSpPr/>
              <p:nvPr/>
            </p:nvSpPr>
            <p:spPr>
              <a:xfrm>
                <a:off x="7950358" y="1982605"/>
                <a:ext cx="1641616" cy="2934491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49FF5C22-1D65-45FF-9ECE-8DFCEB86CA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</a:extLst>
              </a:blip>
              <a:srcRect l="73696" t="10871" r="7632" b="8357"/>
              <a:stretch/>
            </p:blipFill>
            <p:spPr>
              <a:xfrm>
                <a:off x="8060532" y="1989523"/>
                <a:ext cx="142126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A53972A9-682B-46F3-8FCF-2B607BD0BAC5}"/>
                </a:ext>
              </a:extLst>
            </p:cNvPr>
            <p:cNvGrpSpPr/>
            <p:nvPr/>
          </p:nvGrpSpPr>
          <p:grpSpPr>
            <a:xfrm>
              <a:off x="6649461" y="1971375"/>
              <a:ext cx="1174996" cy="2948328"/>
              <a:chOff x="6524335" y="1961850"/>
              <a:chExt cx="1174996" cy="2948328"/>
            </a:xfrm>
          </p:grpSpPr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BBA2DDD6-8004-4A46-98CE-699965BA4F85}"/>
                  </a:ext>
                </a:extLst>
              </p:cNvPr>
              <p:cNvSpPr/>
              <p:nvPr/>
            </p:nvSpPr>
            <p:spPr>
              <a:xfrm>
                <a:off x="6524335" y="1961850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75850B8F-6608-4213-8C06-CD88AB4EB2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</a:extLst>
              </a:blip>
              <a:srcRect l="55886" t="12194" r="28876" b="7033"/>
              <a:stretch/>
            </p:blipFill>
            <p:spPr>
              <a:xfrm>
                <a:off x="6539483" y="1969677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9969B54D-AC27-43AA-8816-CD61A35B3DDF}"/>
                </a:ext>
              </a:extLst>
            </p:cNvPr>
            <p:cNvGrpSpPr/>
            <p:nvPr/>
          </p:nvGrpSpPr>
          <p:grpSpPr>
            <a:xfrm>
              <a:off x="5192714" y="1968768"/>
              <a:ext cx="1166483" cy="2948328"/>
              <a:chOff x="5192714" y="1968768"/>
              <a:chExt cx="1166483" cy="2948328"/>
            </a:xfrm>
          </p:grpSpPr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C5E67961-4B84-42D5-A77F-B2000B9C4C80}"/>
                  </a:ext>
                </a:extLst>
              </p:cNvPr>
              <p:cNvSpPr/>
              <p:nvPr/>
            </p:nvSpPr>
            <p:spPr>
              <a:xfrm>
                <a:off x="5192714" y="1968768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A03DB2F0-ACDC-4D13-93C9-1EB110BE5C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</a:extLst>
              </a:blip>
              <a:srcRect l="39241" t="11202" r="45521" b="8025"/>
              <a:stretch/>
            </p:blipFill>
            <p:spPr>
              <a:xfrm>
                <a:off x="5199349" y="1975686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01FCE0E0-DB54-49B5-8505-DDE47587743B}"/>
                </a:ext>
              </a:extLst>
            </p:cNvPr>
            <p:cNvGrpSpPr/>
            <p:nvPr/>
          </p:nvGrpSpPr>
          <p:grpSpPr>
            <a:xfrm>
              <a:off x="3723373" y="1968768"/>
              <a:ext cx="1159848" cy="2948329"/>
              <a:chOff x="3723373" y="1968768"/>
              <a:chExt cx="1159848" cy="2948329"/>
            </a:xfrm>
          </p:grpSpPr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82A8B2F8-6CCE-42C4-95E5-6C026F573D90}"/>
                  </a:ext>
                </a:extLst>
              </p:cNvPr>
              <p:cNvSpPr/>
              <p:nvPr/>
            </p:nvSpPr>
            <p:spPr>
              <a:xfrm>
                <a:off x="3723373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BAE4A1DE-8C87-481A-9219-BDD7E60E8F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</a:extLst>
              </a:blip>
              <a:srcRect l="19976" t="11037" r="64786" b="8190"/>
              <a:stretch/>
            </p:blipFill>
            <p:spPr>
              <a:xfrm>
                <a:off x="3723373" y="1968768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A77FD9D0-A090-4351-A1D5-43416745D861}"/>
                </a:ext>
              </a:extLst>
            </p:cNvPr>
            <p:cNvGrpSpPr/>
            <p:nvPr/>
          </p:nvGrpSpPr>
          <p:grpSpPr>
            <a:xfrm>
              <a:off x="2260335" y="1968768"/>
              <a:ext cx="1159849" cy="2948329"/>
              <a:chOff x="2366210" y="1968768"/>
              <a:chExt cx="1159849" cy="2948329"/>
            </a:xfrm>
          </p:grpSpPr>
          <p:sp>
            <p:nvSpPr>
              <p:cNvPr id="3" name="矩形: 圓角 2">
                <a:extLst>
                  <a:ext uri="{FF2B5EF4-FFF2-40B4-BE49-F238E27FC236}">
                    <a16:creationId xmlns:a16="http://schemas.microsoft.com/office/drawing/2014/main" id="{AF6C26B3-E23E-4768-B407-3ED9D952A8B1}"/>
                  </a:ext>
                </a:extLst>
              </p:cNvPr>
              <p:cNvSpPr/>
              <p:nvPr/>
            </p:nvSpPr>
            <p:spPr>
              <a:xfrm>
                <a:off x="2366211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AB59C767-F72A-4B06-A733-7E8EBCF97F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</a:extLst>
              </a:blip>
              <a:srcRect l="1659" t="11037" r="83103" b="8190"/>
              <a:stretch/>
            </p:blipFill>
            <p:spPr>
              <a:xfrm>
                <a:off x="2366210" y="1968768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41B26990-F7D1-45C0-BD14-33B4F0584F57}"/>
                </a:ext>
              </a:extLst>
            </p:cNvPr>
            <p:cNvSpPr txBox="1"/>
            <p:nvPr/>
          </p:nvSpPr>
          <p:spPr>
            <a:xfrm>
              <a:off x="2147749" y="4929427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地面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EB7FA1CB-E793-47E0-9D9D-12BC43D049D2}"/>
                </a:ext>
              </a:extLst>
            </p:cNvPr>
            <p:cNvSpPr txBox="1"/>
            <p:nvPr/>
          </p:nvSpPr>
          <p:spPr>
            <a:xfrm>
              <a:off x="3610787" y="4926720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階梯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2E76BAFB-A77A-4F87-BBD1-8CDE5D879D13}"/>
                </a:ext>
              </a:extLst>
            </p:cNvPr>
            <p:cNvSpPr txBox="1"/>
            <p:nvPr/>
          </p:nvSpPr>
          <p:spPr>
            <a:xfrm>
              <a:off x="5059394" y="4926720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66AB9A5-569C-40C8-8849-D2E519FA920C}"/>
                </a:ext>
              </a:extLst>
            </p:cNvPr>
            <p:cNvSpPr txBox="1"/>
            <p:nvPr/>
          </p:nvSpPr>
          <p:spPr>
            <a:xfrm>
              <a:off x="6299623" y="4932235"/>
              <a:ext cx="185767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牆壁柱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02DB5A26-1334-4F6B-ABA1-EDC76BA77365}"/>
                </a:ext>
              </a:extLst>
            </p:cNvPr>
            <p:cNvSpPr txBox="1"/>
            <p:nvPr/>
          </p:nvSpPr>
          <p:spPr>
            <a:xfrm>
              <a:off x="8104359" y="4936206"/>
              <a:ext cx="16416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(g)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門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5062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859" t="11596" b="6462"/>
          <a:stretch/>
        </p:blipFill>
        <p:spPr>
          <a:xfrm>
            <a:off x="0" y="1358406"/>
            <a:ext cx="12192000" cy="4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09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5050" b="14058"/>
          <a:stretch/>
        </p:blipFill>
        <p:spPr>
          <a:xfrm>
            <a:off x="0" y="1351467"/>
            <a:ext cx="12188804" cy="40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30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 95">
            <a:extLst>
              <a:ext uri="{FF2B5EF4-FFF2-40B4-BE49-F238E27FC236}">
                <a16:creationId xmlns:a16="http://schemas.microsoft.com/office/drawing/2014/main" id="{0F0E8E49-D4FA-4E96-9CE0-46EE7B1C53B7}"/>
              </a:ext>
            </a:extLst>
          </p:cNvPr>
          <p:cNvSpPr/>
          <p:nvPr/>
        </p:nvSpPr>
        <p:spPr>
          <a:xfrm>
            <a:off x="1492270" y="2088860"/>
            <a:ext cx="9229295" cy="933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1492270" y="3194603"/>
            <a:ext cx="9229295" cy="93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1492270" y="4311663"/>
            <a:ext cx="9229295" cy="933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391" y="3357843"/>
            <a:ext cx="624007" cy="624007"/>
          </a:xfrm>
          <a:prstGeom prst="rect">
            <a:avLst/>
          </a:prstGeom>
        </p:spPr>
      </p:pic>
      <p:pic>
        <p:nvPicPr>
          <p:cNvPr id="79" name="圖片 78">
            <a:extLst>
              <a:ext uri="{FF2B5EF4-FFF2-40B4-BE49-F238E27FC236}">
                <a16:creationId xmlns:a16="http://schemas.microsoft.com/office/drawing/2014/main" id="{4D49DA1F-7A35-4321-AFF7-B59917E8A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791" y="2224328"/>
            <a:ext cx="665606" cy="665606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797" y="335784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203" y="335784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9642" y="3345362"/>
            <a:ext cx="640647" cy="648966"/>
          </a:xfrm>
          <a:prstGeom prst="rect">
            <a:avLst/>
          </a:prstGeom>
        </p:spPr>
      </p:pic>
      <p:pic>
        <p:nvPicPr>
          <p:cNvPr id="83" name="圖片 82">
            <a:extLst>
              <a:ext uri="{FF2B5EF4-FFF2-40B4-BE49-F238E27FC236}">
                <a16:creationId xmlns:a16="http://schemas.microsoft.com/office/drawing/2014/main" id="{5F3A7D79-80A0-42AD-8959-2FC2F11615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962" y="3357843"/>
            <a:ext cx="648966" cy="640647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2684" y="4483038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9797" y="4449758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9962" y="4441438"/>
            <a:ext cx="65728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6910" y="4449758"/>
            <a:ext cx="648966" cy="640647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99643" y="4483038"/>
            <a:ext cx="640647" cy="624007"/>
          </a:xfrm>
          <a:prstGeom prst="rect">
            <a:avLst/>
          </a:prstGeom>
        </p:spPr>
      </p:pic>
      <p:pic>
        <p:nvPicPr>
          <p:cNvPr id="89" name="圖片 88">
            <a:extLst>
              <a:ext uri="{FF2B5EF4-FFF2-40B4-BE49-F238E27FC236}">
                <a16:creationId xmlns:a16="http://schemas.microsoft.com/office/drawing/2014/main" id="{91C690E4-2DA1-408C-903E-CFB9E4A4BC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22286" y="4449758"/>
            <a:ext cx="640647" cy="657287"/>
          </a:xfrm>
          <a:prstGeom prst="rect">
            <a:avLst/>
          </a:prstGeom>
        </p:spPr>
      </p:pic>
      <p:sp>
        <p:nvSpPr>
          <p:cNvPr id="92" name="TextBox 8">
            <a:extLst>
              <a:ext uri="{FF2B5EF4-FFF2-40B4-BE49-F238E27FC236}">
                <a16:creationId xmlns:a16="http://schemas.microsoft.com/office/drawing/2014/main" id="{C8CA33AD-2D8C-43A4-92F1-C1E68DF17FC6}"/>
              </a:ext>
            </a:extLst>
          </p:cNvPr>
          <p:cNvSpPr txBox="1"/>
          <p:nvPr/>
        </p:nvSpPr>
        <p:spPr>
          <a:xfrm>
            <a:off x="1590586" y="2295520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起始節點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1595312" y="3408234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1590586" y="4520947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6894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93" t="1090" r="707" b="728"/>
          <a:stretch/>
        </p:blipFill>
        <p:spPr>
          <a:xfrm>
            <a:off x="2628726" y="1891838"/>
            <a:ext cx="7105916" cy="33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32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6FF16888-32B6-449E-90C6-A66A8B3AA784}"/>
              </a:ext>
            </a:extLst>
          </p:cNvPr>
          <p:cNvGrpSpPr/>
          <p:nvPr/>
        </p:nvGrpSpPr>
        <p:grpSpPr>
          <a:xfrm>
            <a:off x="101291" y="3013844"/>
            <a:ext cx="5490832" cy="1292213"/>
            <a:chOff x="101291" y="3013844"/>
            <a:chExt cx="5490832" cy="129221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630" t="2513" b="13402"/>
            <a:stretch/>
          </p:blipFill>
          <p:spPr>
            <a:xfrm>
              <a:off x="101291" y="3013844"/>
              <a:ext cx="2704202" cy="129221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92" t="745" b="881"/>
            <a:stretch/>
          </p:blipFill>
          <p:spPr>
            <a:xfrm>
              <a:off x="2881129" y="3013844"/>
              <a:ext cx="2710994" cy="1291323"/>
            </a:xfrm>
            <a:prstGeom prst="rect">
              <a:avLst/>
            </a:prstGeom>
          </p:spPr>
        </p:pic>
      </p:grpSp>
      <p:sp>
        <p:nvSpPr>
          <p:cNvPr id="11" name="TextBox 8"/>
          <p:cNvSpPr txBox="1"/>
          <p:nvPr/>
        </p:nvSpPr>
        <p:spPr>
          <a:xfrm>
            <a:off x="101291" y="4305167"/>
            <a:ext cx="549323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12F2E43-52F8-4090-9237-C3E901F34907}"/>
              </a:ext>
            </a:extLst>
          </p:cNvPr>
          <p:cNvGrpSpPr/>
          <p:nvPr/>
        </p:nvGrpSpPr>
        <p:grpSpPr>
          <a:xfrm>
            <a:off x="6610714" y="1794934"/>
            <a:ext cx="5490832" cy="1300117"/>
            <a:chOff x="6610714" y="1794934"/>
            <a:chExt cx="5490832" cy="130011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04" t="16266" r="836" b="2566"/>
            <a:stretch/>
          </p:blipFill>
          <p:spPr>
            <a:xfrm>
              <a:off x="6610714" y="1794934"/>
              <a:ext cx="2698654" cy="1293415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30" t="3002" r="1017" b="2813"/>
            <a:stretch/>
          </p:blipFill>
          <p:spPr>
            <a:xfrm>
              <a:off x="9390552" y="1794934"/>
              <a:ext cx="2710994" cy="1300117"/>
            </a:xfrm>
            <a:prstGeom prst="rect">
              <a:avLst/>
            </a:prstGeom>
          </p:spPr>
        </p:pic>
      </p:grpSp>
      <p:sp>
        <p:nvSpPr>
          <p:cNvPr id="12" name="TextBox 8"/>
          <p:cNvSpPr txBox="1"/>
          <p:nvPr/>
        </p:nvSpPr>
        <p:spPr>
          <a:xfrm>
            <a:off x="6603922" y="3086257"/>
            <a:ext cx="5497624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魔王房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4F05779-491A-4BFF-9ACE-6DF358FF9F0D}"/>
              </a:ext>
            </a:extLst>
          </p:cNvPr>
          <p:cNvGrpSpPr/>
          <p:nvPr/>
        </p:nvGrpSpPr>
        <p:grpSpPr>
          <a:xfrm>
            <a:off x="6603941" y="3915274"/>
            <a:ext cx="5493239" cy="1302715"/>
            <a:chOff x="6603941" y="3915274"/>
            <a:chExt cx="5493239" cy="1302715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90102" y="3916640"/>
              <a:ext cx="2707078" cy="1301349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6603941" y="3915274"/>
              <a:ext cx="2701297" cy="1296983"/>
            </a:xfrm>
            <a:prstGeom prst="rect">
              <a:avLst/>
            </a:prstGeom>
          </p:spPr>
        </p:pic>
      </p:grpSp>
      <p:sp>
        <p:nvSpPr>
          <p:cNvPr id="18" name="TextBox 8"/>
          <p:cNvSpPr txBox="1"/>
          <p:nvPr/>
        </p:nvSpPr>
        <p:spPr>
          <a:xfrm>
            <a:off x="6608307" y="5212257"/>
            <a:ext cx="5493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497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6572377" y="1793052"/>
            <a:ext cx="5513709" cy="1175714"/>
            <a:chOff x="6343122" y="1253097"/>
            <a:chExt cx="5513709" cy="1175714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43" t="4154" r="1480" b="3422"/>
            <a:stretch/>
          </p:blipFill>
          <p:spPr>
            <a:xfrm>
              <a:off x="9139198" y="1253097"/>
              <a:ext cx="2717633" cy="1175714"/>
            </a:xfrm>
            <a:prstGeom prst="rect">
              <a:avLst/>
            </a:prstGeom>
          </p:spPr>
        </p:pic>
        <p:pic>
          <p:nvPicPr>
            <p:cNvPr id="31" name="圖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2" y="1253097"/>
              <a:ext cx="2714424" cy="1169513"/>
            </a:xfrm>
            <a:prstGeom prst="rect">
              <a:avLst/>
            </a:prstGeom>
          </p:spPr>
        </p:pic>
      </p:grpSp>
      <p:sp>
        <p:nvSpPr>
          <p:cNvPr id="33" name="TextBox 8"/>
          <p:cNvSpPr txBox="1"/>
          <p:nvPr/>
        </p:nvSpPr>
        <p:spPr>
          <a:xfrm>
            <a:off x="6572376" y="2964937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商店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6580748" y="3916382"/>
            <a:ext cx="5513708" cy="1171918"/>
            <a:chOff x="6343123" y="3229269"/>
            <a:chExt cx="5513708" cy="1171918"/>
          </a:xfrm>
        </p:grpSpPr>
        <p:pic>
          <p:nvPicPr>
            <p:cNvPr id="29" name="圖片 2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3" y="3230731"/>
              <a:ext cx="2714424" cy="1169513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10" t="4206" r="1098" b="3560"/>
            <a:stretch/>
          </p:blipFill>
          <p:spPr>
            <a:xfrm>
              <a:off x="9144814" y="3229269"/>
              <a:ext cx="2712017" cy="1171918"/>
            </a:xfrm>
            <a:prstGeom prst="rect">
              <a:avLst/>
            </a:prstGeom>
          </p:spPr>
        </p:pic>
      </p:grpSp>
      <p:sp>
        <p:nvSpPr>
          <p:cNvPr id="60" name="TextBox 8"/>
          <p:cNvSpPr txBox="1"/>
          <p:nvPr/>
        </p:nvSpPr>
        <p:spPr>
          <a:xfrm>
            <a:off x="6580746" y="5082358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寶藏房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94499" y="4280064"/>
            <a:ext cx="5973455" cy="568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配置特殊房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98940" y="3013117"/>
            <a:ext cx="5983160" cy="1275002"/>
            <a:chOff x="98940" y="3013117"/>
            <a:chExt cx="5983160" cy="1275002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11" t="3592" r="1246" b="2947"/>
            <a:stretch/>
          </p:blipFill>
          <p:spPr>
            <a:xfrm>
              <a:off x="98940" y="3013844"/>
              <a:ext cx="2933672" cy="1266220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8" t="6780" r="11944" b="8299"/>
            <a:stretch/>
          </p:blipFill>
          <p:spPr>
            <a:xfrm>
              <a:off x="3119879" y="3013117"/>
              <a:ext cx="2962221" cy="12750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4065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234127A6-D96E-4ADF-9F1E-4E1A22F298C8}"/>
              </a:ext>
            </a:extLst>
          </p:cNvPr>
          <p:cNvGrpSpPr/>
          <p:nvPr/>
        </p:nvGrpSpPr>
        <p:grpSpPr>
          <a:xfrm>
            <a:off x="3259197" y="3011188"/>
            <a:ext cx="5720897" cy="1223806"/>
            <a:chOff x="127812" y="3011188"/>
            <a:chExt cx="2998196" cy="64137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781CBC2B-129F-477B-B805-BF92A268B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127812" y="3014363"/>
              <a:ext cx="1474267" cy="638195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68ACBC84-104E-4689-B866-CD0E03AB8E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69" r="1500" b="3306"/>
            <a:stretch/>
          </p:blipFill>
          <p:spPr>
            <a:xfrm>
              <a:off x="1649557" y="3011188"/>
              <a:ext cx="1476451" cy="639505"/>
            </a:xfrm>
            <a:prstGeom prst="rect">
              <a:avLst/>
            </a:prstGeom>
          </p:spPr>
        </p:pic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60C40AFF-CDF7-43A4-A2B0-19BF6D976DA6}"/>
              </a:ext>
            </a:extLst>
          </p:cNvPr>
          <p:cNvSpPr txBox="1"/>
          <p:nvPr/>
        </p:nvSpPr>
        <p:spPr>
          <a:xfrm>
            <a:off x="3259197" y="4234921"/>
            <a:ext cx="5720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建立支線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4127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8"/>
          <p:cNvSpPr txBox="1"/>
          <p:nvPr/>
        </p:nvSpPr>
        <p:spPr>
          <a:xfrm>
            <a:off x="127812" y="4260382"/>
            <a:ext cx="5806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鎖向前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8" name="群組 47"/>
          <p:cNvGrpSpPr/>
          <p:nvPr/>
        </p:nvGrpSpPr>
        <p:grpSpPr>
          <a:xfrm>
            <a:off x="127812" y="3014363"/>
            <a:ext cx="5806263" cy="1236634"/>
            <a:chOff x="3613962" y="2393250"/>
            <a:chExt cx="5513709" cy="1174325"/>
          </a:xfrm>
        </p:grpSpPr>
        <p:pic>
          <p:nvPicPr>
            <p:cNvPr id="49" name="圖片 4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25" t="3435" r="1158" b="3689"/>
            <a:stretch/>
          </p:blipFill>
          <p:spPr>
            <a:xfrm>
              <a:off x="3613962" y="2393250"/>
              <a:ext cx="2714424" cy="1171116"/>
            </a:xfrm>
            <a:prstGeom prst="rect">
              <a:avLst/>
            </a:prstGeom>
          </p:spPr>
        </p:pic>
        <p:pic>
          <p:nvPicPr>
            <p:cNvPr id="50" name="圖片 4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71" t="3373" r="1373" b="2782"/>
            <a:stretch/>
          </p:blipFill>
          <p:spPr>
            <a:xfrm>
              <a:off x="6410038" y="2393250"/>
              <a:ext cx="2717633" cy="1174325"/>
            </a:xfrm>
            <a:prstGeom prst="rect">
              <a:avLst/>
            </a:prstGeom>
          </p:spPr>
        </p:pic>
      </p:grpSp>
      <p:grpSp>
        <p:nvGrpSpPr>
          <p:cNvPr id="4" name="群組 3"/>
          <p:cNvGrpSpPr/>
          <p:nvPr/>
        </p:nvGrpSpPr>
        <p:grpSpPr>
          <a:xfrm>
            <a:off x="6337357" y="3014363"/>
            <a:ext cx="5725696" cy="1233255"/>
            <a:chOff x="3613963" y="3581681"/>
            <a:chExt cx="5513708" cy="1187595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06" t="2407" r="1565" b="3554"/>
            <a:stretch/>
          </p:blipFill>
          <p:spPr>
            <a:xfrm>
              <a:off x="3613963" y="3591501"/>
              <a:ext cx="2714422" cy="1177775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52" t="4217" r="1432" b="3359"/>
            <a:stretch/>
          </p:blipFill>
          <p:spPr>
            <a:xfrm>
              <a:off x="6410838" y="3581681"/>
              <a:ext cx="2716833" cy="1175368"/>
            </a:xfrm>
            <a:prstGeom prst="rect">
              <a:avLst/>
            </a:prstGeom>
          </p:spPr>
        </p:pic>
      </p:grpSp>
      <p:sp>
        <p:nvSpPr>
          <p:cNvPr id="51" name="TextBox 8"/>
          <p:cNvSpPr txBox="1"/>
          <p:nvPr/>
        </p:nvSpPr>
        <p:spPr>
          <a:xfrm>
            <a:off x="6337357" y="4234921"/>
            <a:ext cx="5725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房間攤平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8432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291148" y="1894927"/>
            <a:ext cx="7543800" cy="3216435"/>
            <a:chOff x="535405" y="1446781"/>
            <a:chExt cx="7543800" cy="3216435"/>
          </a:xfrm>
        </p:grpSpPr>
        <p:sp>
          <p:nvSpPr>
            <p:cNvPr id="21" name="圓角矩形 20"/>
            <p:cNvSpPr/>
            <p:nvPr/>
          </p:nvSpPr>
          <p:spPr>
            <a:xfrm>
              <a:off x="2298866" y="2766615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897852" y="2775962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2156142" y="3936849"/>
              <a:ext cx="5923063" cy="726367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4117762" y="2711501"/>
              <a:ext cx="1855917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298866" y="1462264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任務模型語法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5897852" y="1458357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空間模型語法</a:t>
              </a:r>
            </a:p>
          </p:txBody>
        </p:sp>
        <p:sp>
          <p:nvSpPr>
            <p:cNvPr id="27" name="向右箭號 26"/>
            <p:cNvSpPr/>
            <p:nvPr/>
          </p:nvSpPr>
          <p:spPr>
            <a:xfrm rot="5400000">
              <a:off x="2755422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4391143" y="1446781"/>
              <a:ext cx="1299502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35405" y="1458357"/>
              <a:ext cx="1499645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生成語法</a:t>
              </a:r>
            </a:p>
          </p:txBody>
        </p:sp>
        <p:cxnSp>
          <p:nvCxnSpPr>
            <p:cNvPr id="30" name="直線接點 29"/>
            <p:cNvCxnSpPr/>
            <p:nvPr/>
          </p:nvCxnSpPr>
          <p:spPr>
            <a:xfrm>
              <a:off x="1269955" y="2226897"/>
              <a:ext cx="271496" cy="637004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1" name="直線接點 30"/>
            <p:cNvCxnSpPr/>
            <p:nvPr/>
          </p:nvCxnSpPr>
          <p:spPr>
            <a:xfrm>
              <a:off x="3241400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2" name="直線接點 31"/>
            <p:cNvCxnSpPr/>
            <p:nvPr/>
          </p:nvCxnSpPr>
          <p:spPr>
            <a:xfrm>
              <a:off x="5040894" y="2245896"/>
              <a:ext cx="0" cy="572177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6840386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grpSp>
          <p:nvGrpSpPr>
            <p:cNvPr id="34" name="群組 33"/>
            <p:cNvGrpSpPr/>
            <p:nvPr/>
          </p:nvGrpSpPr>
          <p:grpSpPr>
            <a:xfrm>
              <a:off x="1348192" y="2702154"/>
              <a:ext cx="983244" cy="948495"/>
              <a:chOff x="1348192" y="2702154"/>
              <a:chExt cx="983244" cy="948495"/>
            </a:xfrm>
          </p:grpSpPr>
          <p:sp>
            <p:nvSpPr>
              <p:cNvPr id="36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523437" y="2965575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35" name="向右箭號 34"/>
            <p:cNvSpPr/>
            <p:nvPr/>
          </p:nvSpPr>
          <p:spPr>
            <a:xfrm rot="5400000">
              <a:off x="6354407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028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C68593C-608C-48B6-96AB-761D39BBED34}"/>
              </a:ext>
            </a:extLst>
          </p:cNvPr>
          <p:cNvGrpSpPr/>
          <p:nvPr/>
        </p:nvGrpSpPr>
        <p:grpSpPr>
          <a:xfrm>
            <a:off x="1621804" y="1886552"/>
            <a:ext cx="8976162" cy="3132371"/>
            <a:chOff x="1621804" y="1886552"/>
            <a:chExt cx="8976162" cy="3132371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26ED3328-B1E0-49B7-B3EC-FCB09A886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1804" y="1886552"/>
              <a:ext cx="8976162" cy="3132371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60A8F82-F77F-46D4-9B87-FCBE194C41E6}"/>
                </a:ext>
              </a:extLst>
            </p:cNvPr>
            <p:cNvSpPr/>
            <p:nvPr/>
          </p:nvSpPr>
          <p:spPr>
            <a:xfrm>
              <a:off x="2088682" y="4532803"/>
              <a:ext cx="8229600" cy="32795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400" dirty="0">
                  <a:solidFill>
                    <a:schemeClr val="tx1"/>
                  </a:solidFill>
                </a:rPr>
                <a:t>You can’t have isolated nodes. Make sure all nodes are connected using connection.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070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r="25410" b="38294"/>
          <a:stretch/>
        </p:blipFill>
        <p:spPr>
          <a:xfrm>
            <a:off x="4362450" y="2445544"/>
            <a:ext cx="3467100" cy="175736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r="25714" b="38215"/>
          <a:stretch/>
        </p:blipFill>
        <p:spPr>
          <a:xfrm>
            <a:off x="8391525" y="2445544"/>
            <a:ext cx="3467100" cy="17478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r="25964" b="38500"/>
          <a:stretch/>
        </p:blipFill>
        <p:spPr>
          <a:xfrm>
            <a:off x="323850" y="2445545"/>
            <a:ext cx="3476625" cy="175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67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群組 41">
            <a:extLst>
              <a:ext uri="{FF2B5EF4-FFF2-40B4-BE49-F238E27FC236}">
                <a16:creationId xmlns:a16="http://schemas.microsoft.com/office/drawing/2014/main" id="{D7666370-CA22-4ED6-9679-43F60AFA16C3}"/>
              </a:ext>
            </a:extLst>
          </p:cNvPr>
          <p:cNvGrpSpPr/>
          <p:nvPr/>
        </p:nvGrpSpPr>
        <p:grpSpPr>
          <a:xfrm>
            <a:off x="822322" y="238126"/>
            <a:ext cx="10572750" cy="6421138"/>
            <a:chOff x="822322" y="238126"/>
            <a:chExt cx="10572750" cy="6421138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5634D6A0-D200-4078-8E7F-A59365E61C81}"/>
                </a:ext>
              </a:extLst>
            </p:cNvPr>
            <p:cNvGrpSpPr/>
            <p:nvPr/>
          </p:nvGrpSpPr>
          <p:grpSpPr>
            <a:xfrm>
              <a:off x="822322" y="238126"/>
              <a:ext cx="10572750" cy="6421138"/>
              <a:chOff x="822322" y="390526"/>
              <a:chExt cx="10572750" cy="6421138"/>
            </a:xfrm>
          </p:grpSpPr>
          <p:grpSp>
            <p:nvGrpSpPr>
              <p:cNvPr id="2" name="群組 1">
                <a:extLst>
                  <a:ext uri="{FF2B5EF4-FFF2-40B4-BE49-F238E27FC236}">
                    <a16:creationId xmlns:a16="http://schemas.microsoft.com/office/drawing/2014/main" id="{3133D6FF-317E-4DD0-A2D0-C6D3C664FEDB}"/>
                  </a:ext>
                </a:extLst>
              </p:cNvPr>
              <p:cNvGrpSpPr/>
              <p:nvPr/>
            </p:nvGrpSpPr>
            <p:grpSpPr>
              <a:xfrm>
                <a:off x="822322" y="1978025"/>
                <a:ext cx="10572750" cy="4371975"/>
                <a:chOff x="822325" y="1473200"/>
                <a:chExt cx="10572750" cy="4371975"/>
              </a:xfrm>
            </p:grpSpPr>
            <p:sp>
              <p:nvSpPr>
                <p:cNvPr id="7" name="矩形: 圓角 6">
                  <a:extLst>
                    <a:ext uri="{FF2B5EF4-FFF2-40B4-BE49-F238E27FC236}">
                      <a16:creationId xmlns:a16="http://schemas.microsoft.com/office/drawing/2014/main" id="{B248309B-1852-44E7-B563-700C628C0CFE}"/>
                    </a:ext>
                  </a:extLst>
                </p:cNvPr>
                <p:cNvSpPr/>
                <p:nvPr/>
              </p:nvSpPr>
              <p:spPr>
                <a:xfrm>
                  <a:off x="822325" y="1473200"/>
                  <a:ext cx="10572750" cy="4371974"/>
                </a:xfrm>
                <a:prstGeom prst="roundRect">
                  <a:avLst>
                    <a:gd name="adj" fmla="val 1752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pic>
              <p:nvPicPr>
                <p:cNvPr id="5" name="圖片 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050" b="94336" l="2162" r="97838">
                              <a14:foregroundMark x1="4865" y1="74510" x2="12793" y2="74946"/>
                              <a14:foregroundMark x1="6306" y1="83224" x2="10541" y2="75599"/>
                              <a14:foregroundMark x1="10721" y1="83007" x2="11351" y2="88235"/>
                              <a14:foregroundMark x1="15946" y1="86928" x2="12883" y2="75817"/>
                              <a14:foregroundMark x1="8018" y1="59913" x2="10090" y2="68410"/>
                              <a14:foregroundMark x1="7928" y1="63399" x2="10541" y2="69499"/>
                              <a14:foregroundMark x1="10180" y1="56863" x2="10360" y2="56427"/>
                              <a14:foregroundMark x1="38378" y1="50980" x2="39730" y2="55120"/>
                              <a14:foregroundMark x1="32883" y1="54031" x2="33514" y2="56427"/>
                              <a14:foregroundMark x1="49459" y1="60131" x2="50180" y2="57734"/>
                              <a14:foregroundMark x1="31171" y1="69499" x2="57658" y2="55120"/>
                              <a14:foregroundMark x1="70541" y1="47930" x2="54054" y2="57298"/>
                              <a14:foregroundMark x1="15856" y1="78214" x2="30360" y2="69935"/>
                              <a14:foregroundMark x1="30360" y1="69935" x2="31802" y2="69281"/>
                              <a14:foregroundMark x1="70901" y1="50980" x2="72703" y2="48584"/>
                              <a14:foregroundMark x1="72613" y1="53159" x2="74414" y2="50109"/>
                              <a14:foregroundMark x1="74324" y1="55120" x2="74865" y2="53813"/>
                              <a14:foregroundMark x1="75225" y1="54902" x2="78649" y2="52288"/>
                              <a14:foregroundMark x1="80180" y1="49020" x2="78919" y2="44880"/>
                              <a14:foregroundMark x1="79189" y1="52505" x2="78198" y2="47712"/>
                              <a14:foregroundMark x1="81171" y1="45534" x2="80180" y2="41394"/>
                              <a14:foregroundMark x1="81441" y1="42048" x2="85586" y2="40087"/>
                              <a14:foregroundMark x1="86036" y1="39434" x2="88378" y2="35076"/>
                              <a14:foregroundMark x1="89189" y1="39651" x2="90090" y2="35294"/>
                              <a14:foregroundMark x1="93964" y1="37255" x2="93423" y2="34858"/>
                              <a14:foregroundMark x1="92703" y1="38344" x2="91802" y2="33987"/>
                              <a14:foregroundMark x1="81892" y1="27887" x2="82973" y2="31155"/>
                              <a14:foregroundMark x1="77117" y1="24183" x2="76486" y2="26362"/>
                              <a14:foregroundMark x1="70991" y1="25926" x2="71441" y2="35294"/>
                              <a14:foregroundMark x1="59459" y1="39651" x2="60180" y2="41830"/>
                              <a14:foregroundMark x1="58198" y1="40523" x2="59459" y2="44880"/>
                              <a14:foregroundMark x1="86757" y1="20261" x2="89009" y2="21786"/>
                              <a14:foregroundMark x1="91351" y1="12636" x2="90090" y2="21351"/>
                              <a14:foregroundMark x1="94775" y1="31155" x2="93423" y2="27451"/>
                              <a14:foregroundMark x1="10991" y1="57298" x2="10991" y2="57298"/>
                              <a14:foregroundMark x1="9730" y1="57952" x2="9730" y2="57952"/>
                              <a14:foregroundMark x1="12613" y1="57952" x2="12613" y2="57952"/>
                              <a14:backgroundMark x1="10270" y1="59695" x2="10360" y2="5969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2325" y="1473200"/>
                  <a:ext cx="10572750" cy="4371975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22162" y="390526"/>
                <a:ext cx="4373071" cy="823912"/>
              </a:xfrm>
              <a:prstGeom prst="roundRect">
                <a:avLst>
                  <a:gd name="adj" fmla="val 5898"/>
                </a:avLst>
              </a:prstGeom>
            </p:spPr>
          </p:pic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6DF41D6B-3EB4-498B-A425-851983939C14}"/>
                  </a:ext>
                </a:extLst>
              </p:cNvPr>
              <p:cNvSpPr txBox="1"/>
              <p:nvPr/>
            </p:nvSpPr>
            <p:spPr>
              <a:xfrm>
                <a:off x="3922162" y="1214438"/>
                <a:ext cx="437307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(a)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採用的任務圖</a:t>
                </a:r>
                <a:endParaRPr 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1048AD-159B-46ED-99A4-C13A03AAB65C}"/>
                  </a:ext>
                </a:extLst>
              </p:cNvPr>
              <p:cNvSpPr txBox="1"/>
              <p:nvPr/>
            </p:nvSpPr>
            <p:spPr>
              <a:xfrm>
                <a:off x="822322" y="6349999"/>
                <a:ext cx="10572749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(b)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能夠經由</a:t>
                </a:r>
                <a:r>
                  <a:rPr lang="zh-TW" altLang="en-US" sz="1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(a)</a:t>
                </a:r>
                <a:r>
                  <a:rPr lang="zh-TW" altLang="en-US" sz="1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所生成的遊戲空間</a:t>
                </a:r>
                <a:endParaRPr 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49A8978D-F3BD-4BBC-A38B-B87F7A68F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6975" y="2372120"/>
              <a:ext cx="624007" cy="624007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82D4BFF-4066-4D17-AD36-AE2EF57D2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5726" y="5110628"/>
              <a:ext cx="624007" cy="624007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5BAC9715-B01E-4FFA-94D0-854CFF5A3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78612" y="5135587"/>
              <a:ext cx="615686" cy="624007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F997B8E2-3756-476C-81C5-C5CDB218B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57642" y="2347161"/>
              <a:ext cx="640647" cy="648966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FBC291E0-10FD-4D13-99AE-FFF832D82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50674" y="2359640"/>
              <a:ext cx="640647" cy="648966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C8F07259-AD86-4732-9126-07720E9B2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66537" y="5110628"/>
              <a:ext cx="640647" cy="648966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FFED5632-F587-4AB4-B9C3-7F76FF43C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88372" y="5109698"/>
              <a:ext cx="640647" cy="648966"/>
            </a:xfrm>
            <a:prstGeom prst="rect">
              <a:avLst/>
            </a:prstGeom>
          </p:spPr>
        </p:pic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67E02047-C753-4A30-959A-85AE8C055553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1958979" y="2996127"/>
              <a:ext cx="0" cy="1918773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54713D89-0AAF-4E17-98ED-2B37D2F1E15C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>
              <a:off x="3258824" y="2996127"/>
              <a:ext cx="19142" cy="1702873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A53A7C21-7026-4237-9748-061EFFD726FB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4670998" y="3008606"/>
              <a:ext cx="0" cy="1430044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60EB9E55-26AD-4B4B-A104-0077A60BD5B8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6099743" y="4094456"/>
              <a:ext cx="8953" cy="1015242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D7BFFBDF-B542-41B1-9BC7-965A2F15BF37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>
              <a:off x="7486860" y="3778250"/>
              <a:ext cx="1" cy="1332378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7D0B5913-0560-498B-811D-8885B2C89319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8886455" y="3473450"/>
              <a:ext cx="0" cy="1662137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F4B4FD69-9E19-4EF6-9CE9-6A4F33C805C4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0277729" y="2996127"/>
              <a:ext cx="1" cy="2114501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9296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群組 40">
            <a:extLst>
              <a:ext uri="{FF2B5EF4-FFF2-40B4-BE49-F238E27FC236}">
                <a16:creationId xmlns:a16="http://schemas.microsoft.com/office/drawing/2014/main" id="{33B84C36-9330-4743-8F5D-24C91B1DDF12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7A98FC6B-7576-4C85-9C43-09962C42CAB8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42EDB4F9-40C8-4069-B94F-D144D69074D6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72834D50-3749-4AD6-BA30-BBDFB78B724C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CF2C7F64-42AD-4545-94E3-1AE2E316A04E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起點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BBB0285-0B1E-41FA-960E-4233B512061C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終點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71F61AEC-F92A-4233-846A-9953085472D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魔王房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4E6287A2-4FE6-4FDC-A5F0-133E38371575}"/>
                </a:ext>
              </a:extLst>
            </p:cNvPr>
            <p:cNvGrpSpPr/>
            <p:nvPr/>
          </p:nvGrpSpPr>
          <p:grpSpPr>
            <a:xfrm>
              <a:off x="229924" y="1674083"/>
              <a:ext cx="3675704" cy="3660286"/>
              <a:chOff x="229924" y="1674083"/>
              <a:chExt cx="3675704" cy="3660286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8FEEEF91-60D0-4A25-927B-749FE71765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476" b="97201" l="3896" r="97003"/>
                        </a14:imgEffect>
                      </a14:imgLayer>
                    </a14:imgProps>
                  </a:ext>
                </a:extLst>
              </a:blip>
              <a:srcRect l="3596" r="3596"/>
              <a:stretch/>
            </p:blipFill>
            <p:spPr>
              <a:xfrm>
                <a:off x="229924" y="1674083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BF6DD7A8-55C0-4D23-A469-8B612F869F9A}"/>
                  </a:ext>
                </a:extLst>
              </p:cNvPr>
              <p:cNvGrpSpPr/>
              <p:nvPr/>
            </p:nvGrpSpPr>
            <p:grpSpPr>
              <a:xfrm>
                <a:off x="1803959" y="4722642"/>
                <a:ext cx="590550" cy="590550"/>
                <a:chOff x="5716686" y="5373311"/>
                <a:chExt cx="590550" cy="590550"/>
              </a:xfrm>
            </p:grpSpPr>
            <p:sp>
              <p:nvSpPr>
                <p:cNvPr id="17" name="橢圓 16">
                  <a:extLst>
                    <a:ext uri="{FF2B5EF4-FFF2-40B4-BE49-F238E27FC236}">
                      <a16:creationId xmlns:a16="http://schemas.microsoft.com/office/drawing/2014/main" id="{BBF0D978-E631-4228-9385-FE87B7D113B6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8" name="TextBox 8">
                  <a:extLst>
                    <a:ext uri="{FF2B5EF4-FFF2-40B4-BE49-F238E27FC236}">
                      <a16:creationId xmlns:a16="http://schemas.microsoft.com/office/drawing/2014/main" id="{6DBCF2B4-2821-4D6A-BDC8-FF6CBF4B8A40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9934FBCC-53EA-4E11-AEDC-4BB215836673}"/>
                  </a:ext>
                </a:extLst>
              </p:cNvPr>
              <p:cNvGrpSpPr/>
              <p:nvPr/>
            </p:nvGrpSpPr>
            <p:grpSpPr>
              <a:xfrm>
                <a:off x="3315078" y="3236110"/>
                <a:ext cx="590550" cy="590550"/>
                <a:chOff x="3606971" y="3258311"/>
                <a:chExt cx="590550" cy="590550"/>
              </a:xfrm>
            </p:grpSpPr>
            <p:sp>
              <p:nvSpPr>
                <p:cNvPr id="19" name="橢圓 18">
                  <a:extLst>
                    <a:ext uri="{FF2B5EF4-FFF2-40B4-BE49-F238E27FC236}">
                      <a16:creationId xmlns:a16="http://schemas.microsoft.com/office/drawing/2014/main" id="{421D4F4E-0072-482B-8191-1C98D5D5EF52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0" name="TextBox 8">
                  <a:extLst>
                    <a:ext uri="{FF2B5EF4-FFF2-40B4-BE49-F238E27FC236}">
                      <a16:creationId xmlns:a16="http://schemas.microsoft.com/office/drawing/2014/main" id="{9A746688-9E41-4DEF-B8C8-3528B7A94E11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0D66C070-2188-4996-8739-900DC002E3BB}"/>
                  </a:ext>
                </a:extLst>
              </p:cNvPr>
              <p:cNvGrpSpPr/>
              <p:nvPr/>
            </p:nvGrpSpPr>
            <p:grpSpPr>
              <a:xfrm>
                <a:off x="299831" y="3236109"/>
                <a:ext cx="590550" cy="590550"/>
                <a:chOff x="3606971" y="3258311"/>
                <a:chExt cx="590550" cy="590550"/>
              </a:xfrm>
            </p:grpSpPr>
            <p:sp>
              <p:nvSpPr>
                <p:cNvPr id="24" name="橢圓 23">
                  <a:extLst>
                    <a:ext uri="{FF2B5EF4-FFF2-40B4-BE49-F238E27FC236}">
                      <a16:creationId xmlns:a16="http://schemas.microsoft.com/office/drawing/2014/main" id="{5DE878A7-87A4-48A1-A805-746DEEAFF97D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5" name="TextBox 8">
                  <a:extLst>
                    <a:ext uri="{FF2B5EF4-FFF2-40B4-BE49-F238E27FC236}">
                      <a16:creationId xmlns:a16="http://schemas.microsoft.com/office/drawing/2014/main" id="{3E355D26-9CBB-454E-9A06-23A5298A290E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A098DE5B-603D-4B10-8865-129D8B331128}"/>
                  </a:ext>
                </a:extLst>
              </p:cNvPr>
              <p:cNvGrpSpPr/>
              <p:nvPr/>
            </p:nvGrpSpPr>
            <p:grpSpPr>
              <a:xfrm>
                <a:off x="1764792" y="1688372"/>
                <a:ext cx="590550" cy="590550"/>
                <a:chOff x="3606971" y="3258311"/>
                <a:chExt cx="590550" cy="590550"/>
              </a:xfrm>
            </p:grpSpPr>
            <p:sp>
              <p:nvSpPr>
                <p:cNvPr id="27" name="橢圓 26">
                  <a:extLst>
                    <a:ext uri="{FF2B5EF4-FFF2-40B4-BE49-F238E27FC236}">
                      <a16:creationId xmlns:a16="http://schemas.microsoft.com/office/drawing/2014/main" id="{2EDD3B5F-B37A-4F0F-B116-FC7CE9009F08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8" name="TextBox 8">
                  <a:extLst>
                    <a:ext uri="{FF2B5EF4-FFF2-40B4-BE49-F238E27FC236}">
                      <a16:creationId xmlns:a16="http://schemas.microsoft.com/office/drawing/2014/main" id="{1987127A-B672-4865-9ABC-F65CD142FA67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3984DB12-DD13-443A-AAF1-34DAEC0E6FB1}"/>
                </a:ext>
              </a:extLst>
            </p:cNvPr>
            <p:cNvGrpSpPr/>
            <p:nvPr/>
          </p:nvGrpSpPr>
          <p:grpSpPr>
            <a:xfrm>
              <a:off x="4314030" y="1701242"/>
              <a:ext cx="3660286" cy="3660286"/>
              <a:chOff x="4314030" y="1701242"/>
              <a:chExt cx="3660286" cy="3660286"/>
            </a:xfrm>
          </p:grpSpPr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7D735834-819D-4382-B7C6-2329DC6A4D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762" b="97283" l="4934" r="97357"/>
                        </a14:imgEffect>
                      </a14:imgLayer>
                    </a14:imgProps>
                  </a:ext>
                </a:extLst>
              </a:blip>
              <a:srcRect l="5331" t="-92" r="10351" b="92"/>
              <a:stretch/>
            </p:blipFill>
            <p:spPr>
              <a:xfrm>
                <a:off x="4314030" y="1701242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9" name="群組 28">
                <a:extLst>
                  <a:ext uri="{FF2B5EF4-FFF2-40B4-BE49-F238E27FC236}">
                    <a16:creationId xmlns:a16="http://schemas.microsoft.com/office/drawing/2014/main" id="{E5C0DC8F-7E97-44A9-AC5E-649C1FECAC06}"/>
                  </a:ext>
                </a:extLst>
              </p:cNvPr>
              <p:cNvGrpSpPr/>
              <p:nvPr/>
            </p:nvGrpSpPr>
            <p:grpSpPr>
              <a:xfrm>
                <a:off x="5841867" y="4716768"/>
                <a:ext cx="590550" cy="590550"/>
                <a:chOff x="5716686" y="5373311"/>
                <a:chExt cx="590550" cy="590550"/>
              </a:xfrm>
            </p:grpSpPr>
            <p:sp>
              <p:nvSpPr>
                <p:cNvPr id="30" name="橢圓 29">
                  <a:extLst>
                    <a:ext uri="{FF2B5EF4-FFF2-40B4-BE49-F238E27FC236}">
                      <a16:creationId xmlns:a16="http://schemas.microsoft.com/office/drawing/2014/main" id="{511892E2-F505-4EED-926A-03F160D053DB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1" name="TextBox 8">
                  <a:extLst>
                    <a:ext uri="{FF2B5EF4-FFF2-40B4-BE49-F238E27FC236}">
                      <a16:creationId xmlns:a16="http://schemas.microsoft.com/office/drawing/2014/main" id="{67A507C7-186C-4A6A-BD6D-4CA0BD981D76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06A1FE08-BC44-4147-8A57-9E8DFABF5657}"/>
                </a:ext>
              </a:extLst>
            </p:cNvPr>
            <p:cNvGrpSpPr/>
            <p:nvPr/>
          </p:nvGrpSpPr>
          <p:grpSpPr>
            <a:xfrm>
              <a:off x="8273648" y="1701242"/>
              <a:ext cx="3660286" cy="3660286"/>
              <a:chOff x="8273648" y="1701242"/>
              <a:chExt cx="3660286" cy="3660286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B4F0E770-D874-44F3-9D4D-25B9B97D42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4050" b="96989" l="5473" r="96352">
                            <a14:foregroundMark x1="49668" y1="10384" x2="51658" y2="10177"/>
                            <a14:foregroundMark x1="47927" y1="88058" x2="50912" y2="89304"/>
                          </a14:backgroundRemoval>
                        </a14:imgEffect>
                      </a14:imgLayer>
                    </a14:imgProps>
                  </a:ext>
                </a:extLst>
              </a:blip>
              <a:srcRect l="10075" r="10075"/>
              <a:stretch/>
            </p:blipFill>
            <p:spPr>
              <a:xfrm>
                <a:off x="8273648" y="1701242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2" name="群組 31">
                <a:extLst>
                  <a:ext uri="{FF2B5EF4-FFF2-40B4-BE49-F238E27FC236}">
                    <a16:creationId xmlns:a16="http://schemas.microsoft.com/office/drawing/2014/main" id="{E870F429-A6FC-48E5-BCC9-A5D0A72FD1DE}"/>
                  </a:ext>
                </a:extLst>
              </p:cNvPr>
              <p:cNvGrpSpPr/>
              <p:nvPr/>
            </p:nvGrpSpPr>
            <p:grpSpPr>
              <a:xfrm>
                <a:off x="9802255" y="4717430"/>
                <a:ext cx="590550" cy="590550"/>
                <a:chOff x="5716686" y="5373311"/>
                <a:chExt cx="590550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866420D7-41C9-44FD-AB97-DF00E018B985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5948D7CF-F5AA-4E24-A652-DAE163B9815B}"/>
                    </a:ext>
                  </a:extLst>
                </p:cNvPr>
                <p:cNvSpPr txBox="1"/>
                <p:nvPr/>
              </p:nvSpPr>
              <p:spPr>
                <a:xfrm>
                  <a:off x="5731999" y="5437753"/>
                  <a:ext cx="55992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38664BBB-A696-44F3-9DE8-A4F7605DF106}"/>
                  </a:ext>
                </a:extLst>
              </p:cNvPr>
              <p:cNvGrpSpPr/>
              <p:nvPr/>
            </p:nvGrpSpPr>
            <p:grpSpPr>
              <a:xfrm>
                <a:off x="9817568" y="1732301"/>
                <a:ext cx="590550" cy="590550"/>
                <a:chOff x="3606971" y="3258311"/>
                <a:chExt cx="590550" cy="590550"/>
              </a:xfrm>
            </p:grpSpPr>
            <p:sp>
              <p:nvSpPr>
                <p:cNvPr id="36" name="橢圓 35">
                  <a:extLst>
                    <a:ext uri="{FF2B5EF4-FFF2-40B4-BE49-F238E27FC236}">
                      <a16:creationId xmlns:a16="http://schemas.microsoft.com/office/drawing/2014/main" id="{A7C9F26F-845D-40F0-A9B9-C8F8C2DC88E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7" name="TextBox 8">
                  <a:extLst>
                    <a:ext uri="{FF2B5EF4-FFF2-40B4-BE49-F238E27FC236}">
                      <a16:creationId xmlns:a16="http://schemas.microsoft.com/office/drawing/2014/main" id="{0E3D712E-73BA-4965-9D17-F6CFADA7C5CD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4845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834AFF2D-B002-4B21-BC2E-7D9D397D816E}"/>
              </a:ext>
            </a:extLst>
          </p:cNvPr>
          <p:cNvGrpSpPr/>
          <p:nvPr/>
        </p:nvGrpSpPr>
        <p:grpSpPr>
          <a:xfrm>
            <a:off x="393386" y="1314450"/>
            <a:ext cx="11364065" cy="4276884"/>
            <a:chOff x="393386" y="1314450"/>
            <a:chExt cx="11364065" cy="4276884"/>
          </a:xfrm>
        </p:grpSpPr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1D6B743-A74F-4194-BE4B-8718B0046713}"/>
                </a:ext>
              </a:extLst>
            </p:cNvPr>
            <p:cNvSpPr txBox="1"/>
            <p:nvPr/>
          </p:nvSpPr>
          <p:spPr>
            <a:xfrm>
              <a:off x="393386" y="5129669"/>
              <a:ext cx="379976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1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803D2007-ED1A-4CE8-9AAB-DBE16D018165}"/>
                </a:ext>
              </a:extLst>
            </p:cNvPr>
            <p:cNvSpPr txBox="1"/>
            <p:nvPr/>
          </p:nvSpPr>
          <p:spPr>
            <a:xfrm>
              <a:off x="4481945" y="5121438"/>
              <a:ext cx="727550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L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2" name="手繪多邊形: 圖案 21">
              <a:extLst>
                <a:ext uri="{FF2B5EF4-FFF2-40B4-BE49-F238E27FC236}">
                  <a16:creationId xmlns:a16="http://schemas.microsoft.com/office/drawing/2014/main" id="{E330FF5E-3102-49D6-AC4A-89FA3E71C6FA}"/>
                </a:ext>
              </a:extLst>
            </p:cNvPr>
            <p:cNvSpPr/>
            <p:nvPr/>
          </p:nvSpPr>
          <p:spPr>
            <a:xfrm>
              <a:off x="4473232" y="1324003"/>
              <a:ext cx="7284219" cy="3790282"/>
            </a:xfrm>
            <a:custGeom>
              <a:avLst/>
              <a:gdLst>
                <a:gd name="connsiteX0" fmla="*/ 1656442 w 6610133"/>
                <a:gd name="connsiteY0" fmla="*/ 0 h 3439527"/>
                <a:gd name="connsiteX1" fmla="*/ 3194234 w 6610133"/>
                <a:gd name="connsiteY1" fmla="*/ 0 h 3439527"/>
                <a:gd name="connsiteX2" fmla="*/ 3312598 w 6610133"/>
                <a:gd name="connsiteY2" fmla="*/ 0 h 3439527"/>
                <a:gd name="connsiteX3" fmla="*/ 6549874 w 6610133"/>
                <a:gd name="connsiteY3" fmla="*/ 0 h 3439527"/>
                <a:gd name="connsiteX4" fmla="*/ 6610133 w 6610133"/>
                <a:gd name="connsiteY4" fmla="*/ 60259 h 3439527"/>
                <a:gd name="connsiteX5" fmla="*/ 6610133 w 6610133"/>
                <a:gd name="connsiteY5" fmla="*/ 3379206 h 3439527"/>
                <a:gd name="connsiteX6" fmla="*/ 6549874 w 6610133"/>
                <a:gd name="connsiteY6" fmla="*/ 3439465 h 3439527"/>
                <a:gd name="connsiteX7" fmla="*/ 3316089 w 6610133"/>
                <a:gd name="connsiteY7" fmla="*/ 3439465 h 3439527"/>
                <a:gd name="connsiteX8" fmla="*/ 3315782 w 6610133"/>
                <a:gd name="connsiteY8" fmla="*/ 3439527 h 3439527"/>
                <a:gd name="connsiteX9" fmla="*/ 48211 w 6610133"/>
                <a:gd name="connsiteY9" fmla="*/ 3439527 h 3439527"/>
                <a:gd name="connsiteX10" fmla="*/ 0 w 6610133"/>
                <a:gd name="connsiteY10" fmla="*/ 3391316 h 3439527"/>
                <a:gd name="connsiteX11" fmla="*/ 0 w 6610133"/>
                <a:gd name="connsiteY11" fmla="*/ 1837791 h 3439527"/>
                <a:gd name="connsiteX12" fmla="*/ 48211 w 6610133"/>
                <a:gd name="connsiteY12" fmla="*/ 1789580 h 3439527"/>
                <a:gd name="connsiteX13" fmla="*/ 1605046 w 6610133"/>
                <a:gd name="connsiteY13" fmla="*/ 1789580 h 3439527"/>
                <a:gd name="connsiteX14" fmla="*/ 1605046 w 6610133"/>
                <a:gd name="connsiteY14" fmla="*/ 51396 h 3439527"/>
                <a:gd name="connsiteX15" fmla="*/ 1656442 w 6610133"/>
                <a:gd name="connsiteY15" fmla="*/ 0 h 343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610133" h="3439527">
                  <a:moveTo>
                    <a:pt x="1656442" y="0"/>
                  </a:moveTo>
                  <a:lnTo>
                    <a:pt x="3194234" y="0"/>
                  </a:lnTo>
                  <a:lnTo>
                    <a:pt x="3312598" y="0"/>
                  </a:lnTo>
                  <a:lnTo>
                    <a:pt x="6549874" y="0"/>
                  </a:lnTo>
                  <a:cubicBezTo>
                    <a:pt x="6583154" y="0"/>
                    <a:pt x="6610133" y="26979"/>
                    <a:pt x="6610133" y="60259"/>
                  </a:cubicBezTo>
                  <a:lnTo>
                    <a:pt x="6610133" y="3379206"/>
                  </a:lnTo>
                  <a:cubicBezTo>
                    <a:pt x="6610133" y="3412486"/>
                    <a:pt x="6583154" y="3439465"/>
                    <a:pt x="6549874" y="3439465"/>
                  </a:cubicBezTo>
                  <a:lnTo>
                    <a:pt x="3316089" y="3439465"/>
                  </a:lnTo>
                  <a:lnTo>
                    <a:pt x="3315782" y="3439527"/>
                  </a:lnTo>
                  <a:lnTo>
                    <a:pt x="48211" y="3439527"/>
                  </a:lnTo>
                  <a:cubicBezTo>
                    <a:pt x="21585" y="3439527"/>
                    <a:pt x="0" y="3417942"/>
                    <a:pt x="0" y="3391316"/>
                  </a:cubicBezTo>
                  <a:lnTo>
                    <a:pt x="0" y="1837791"/>
                  </a:lnTo>
                  <a:cubicBezTo>
                    <a:pt x="0" y="1811165"/>
                    <a:pt x="21585" y="1789580"/>
                    <a:pt x="48211" y="1789580"/>
                  </a:cubicBezTo>
                  <a:lnTo>
                    <a:pt x="1605046" y="1789580"/>
                  </a:lnTo>
                  <a:lnTo>
                    <a:pt x="1605046" y="51396"/>
                  </a:lnTo>
                  <a:cubicBezTo>
                    <a:pt x="1605046" y="23011"/>
                    <a:pt x="1628057" y="0"/>
                    <a:pt x="1656442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sp>
          <p:nvSpPr>
            <p:cNvPr id="23" name="手繪多邊形: 圖案 22">
              <a:extLst>
                <a:ext uri="{FF2B5EF4-FFF2-40B4-BE49-F238E27FC236}">
                  <a16:creationId xmlns:a16="http://schemas.microsoft.com/office/drawing/2014/main" id="{990FF224-B13E-43EA-9C3B-CB5A9C69FEC5}"/>
                </a:ext>
              </a:extLst>
            </p:cNvPr>
            <p:cNvSpPr/>
            <p:nvPr/>
          </p:nvSpPr>
          <p:spPr>
            <a:xfrm>
              <a:off x="396999" y="1331067"/>
              <a:ext cx="5673197" cy="3790215"/>
            </a:xfrm>
            <a:custGeom>
              <a:avLst/>
              <a:gdLst>
                <a:gd name="connsiteX0" fmla="*/ 3431657 w 5148196"/>
                <a:gd name="connsiteY0" fmla="*/ 0 h 3439466"/>
                <a:gd name="connsiteX1" fmla="*/ 5100195 w 5148196"/>
                <a:gd name="connsiteY1" fmla="*/ 0 h 3439466"/>
                <a:gd name="connsiteX2" fmla="*/ 5148196 w 5148196"/>
                <a:gd name="connsiteY2" fmla="*/ 48001 h 3439466"/>
                <a:gd name="connsiteX3" fmla="*/ 5148196 w 5148196"/>
                <a:gd name="connsiteY3" fmla="*/ 1594746 h 3439466"/>
                <a:gd name="connsiteX4" fmla="*/ 5100195 w 5148196"/>
                <a:gd name="connsiteY4" fmla="*/ 1642747 h 3439466"/>
                <a:gd name="connsiteX5" fmla="*/ 3476158 w 5148196"/>
                <a:gd name="connsiteY5" fmla="*/ 1642747 h 3439466"/>
                <a:gd name="connsiteX6" fmla="*/ 3476158 w 5148196"/>
                <a:gd name="connsiteY6" fmla="*/ 3379207 h 3439466"/>
                <a:gd name="connsiteX7" fmla="*/ 3415899 w 5148196"/>
                <a:gd name="connsiteY7" fmla="*/ 3439466 h 3439466"/>
                <a:gd name="connsiteX8" fmla="*/ 60259 w 5148196"/>
                <a:gd name="connsiteY8" fmla="*/ 3439466 h 3439466"/>
                <a:gd name="connsiteX9" fmla="*/ 0 w 5148196"/>
                <a:gd name="connsiteY9" fmla="*/ 3379207 h 3439466"/>
                <a:gd name="connsiteX10" fmla="*/ 0 w 5148196"/>
                <a:gd name="connsiteY10" fmla="*/ 60260 h 3439466"/>
                <a:gd name="connsiteX11" fmla="*/ 60259 w 5148196"/>
                <a:gd name="connsiteY11" fmla="*/ 1 h 3439466"/>
                <a:gd name="connsiteX12" fmla="*/ 3415899 w 5148196"/>
                <a:gd name="connsiteY12" fmla="*/ 1 h 3439466"/>
                <a:gd name="connsiteX13" fmla="*/ 3423776 w 5148196"/>
                <a:gd name="connsiteY13" fmla="*/ 1591 h 343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8196" h="3439466">
                  <a:moveTo>
                    <a:pt x="3431657" y="0"/>
                  </a:moveTo>
                  <a:lnTo>
                    <a:pt x="5100195" y="0"/>
                  </a:lnTo>
                  <a:cubicBezTo>
                    <a:pt x="5126705" y="0"/>
                    <a:pt x="5148196" y="21491"/>
                    <a:pt x="5148196" y="48001"/>
                  </a:cubicBezTo>
                  <a:lnTo>
                    <a:pt x="5148196" y="1594746"/>
                  </a:lnTo>
                  <a:cubicBezTo>
                    <a:pt x="5148196" y="1621256"/>
                    <a:pt x="5126705" y="1642747"/>
                    <a:pt x="5100195" y="1642747"/>
                  </a:cubicBezTo>
                  <a:lnTo>
                    <a:pt x="3476158" y="1642747"/>
                  </a:lnTo>
                  <a:lnTo>
                    <a:pt x="3476158" y="3379207"/>
                  </a:lnTo>
                  <a:cubicBezTo>
                    <a:pt x="3476158" y="3412487"/>
                    <a:pt x="3449179" y="3439466"/>
                    <a:pt x="3415899" y="3439466"/>
                  </a:cubicBezTo>
                  <a:lnTo>
                    <a:pt x="60259" y="3439466"/>
                  </a:lnTo>
                  <a:cubicBezTo>
                    <a:pt x="26979" y="3439466"/>
                    <a:pt x="0" y="3412487"/>
                    <a:pt x="0" y="3379207"/>
                  </a:cubicBezTo>
                  <a:lnTo>
                    <a:pt x="0" y="60260"/>
                  </a:lnTo>
                  <a:cubicBezTo>
                    <a:pt x="0" y="26980"/>
                    <a:pt x="26979" y="1"/>
                    <a:pt x="60259" y="1"/>
                  </a:cubicBezTo>
                  <a:lnTo>
                    <a:pt x="3415899" y="1"/>
                  </a:lnTo>
                  <a:lnTo>
                    <a:pt x="3423776" y="1591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9A32857-9F82-402F-9050-520C42101B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</a:extLst>
            </a:blip>
            <a:srcRect l="6766" t="-1004" r="13537" b="1004"/>
            <a:stretch/>
          </p:blipFill>
          <p:spPr>
            <a:xfrm rot="5400000">
              <a:off x="4237279" y="1345503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35E47CA5-C2F9-4A0E-A55A-7F8B53CE7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3882" r="2886"/>
            <a:stretch/>
          </p:blipFill>
          <p:spPr>
            <a:xfrm rot="5400000">
              <a:off x="6342333" y="3214334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7E2313EA-0BE7-46D4-B5C3-9D97893CB8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3882" r="2886"/>
            <a:stretch/>
          </p:blipFill>
          <p:spPr>
            <a:xfrm rot="10800000">
              <a:off x="6326754" y="1444741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E34E1EFA-723B-4345-BD39-3FEA29348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3882" r="2886"/>
            <a:stretch/>
          </p:blipFill>
          <p:spPr>
            <a:xfrm rot="16200000">
              <a:off x="4481944" y="3358937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31E2F42D-62CF-4627-A1B9-D10AADBC39D6}"/>
                </a:ext>
              </a:extLst>
            </p:cNvPr>
            <p:cNvGrpSpPr/>
            <p:nvPr/>
          </p:nvGrpSpPr>
          <p:grpSpPr>
            <a:xfrm>
              <a:off x="393387" y="1314450"/>
              <a:ext cx="3799767" cy="3799767"/>
              <a:chOff x="393387" y="1314450"/>
              <a:chExt cx="3799767" cy="3799767"/>
            </a:xfrm>
          </p:grpSpPr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F7C17C72-2E68-4A37-8FF2-25835D35A6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158" b="96526" l="5872" r="91191">
                            <a14:foregroundMark x1="44128" y1="87789" x2="48490" y2="88421"/>
                          </a14:backgroundRemoval>
                        </a14:imgEffect>
                      </a14:imgLayer>
                    </a14:imgProps>
                  </a:ext>
                </a:extLst>
              </a:blip>
              <a:srcRect l="6766" t="-1004" r="13537" b="1004"/>
              <a:stretch/>
            </p:blipFill>
            <p:spPr>
              <a:xfrm>
                <a:off x="393387" y="1314450"/>
                <a:ext cx="3799767" cy="37997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" name="群組 2">
                <a:extLst>
                  <a:ext uri="{FF2B5EF4-FFF2-40B4-BE49-F238E27FC236}">
                    <a16:creationId xmlns:a16="http://schemas.microsoft.com/office/drawing/2014/main" id="{DBF1CA08-5BEC-4F23-B140-30347DF14924}"/>
                  </a:ext>
                </a:extLst>
              </p:cNvPr>
              <p:cNvGrpSpPr/>
              <p:nvPr/>
            </p:nvGrpSpPr>
            <p:grpSpPr>
              <a:xfrm>
                <a:off x="1994496" y="4452011"/>
                <a:ext cx="590550" cy="590550"/>
                <a:chOff x="3315078" y="3236110"/>
                <a:chExt cx="590550" cy="590550"/>
              </a:xfrm>
            </p:grpSpPr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2B2BCAB2-621F-4C96-9F07-F03283F42F92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1" name="TextBox 8">
                  <a:extLst>
                    <a:ext uri="{FF2B5EF4-FFF2-40B4-BE49-F238E27FC236}">
                      <a16:creationId xmlns:a16="http://schemas.microsoft.com/office/drawing/2014/main" id="{2D8BD1A2-A5E1-40D8-89A5-DA302885ED89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4" name="群組 23">
                <a:extLst>
                  <a:ext uri="{FF2B5EF4-FFF2-40B4-BE49-F238E27FC236}">
                    <a16:creationId xmlns:a16="http://schemas.microsoft.com/office/drawing/2014/main" id="{B6F35C3F-9E5B-4430-9AB1-3F2438A4C749}"/>
                  </a:ext>
                </a:extLst>
              </p:cNvPr>
              <p:cNvGrpSpPr/>
              <p:nvPr/>
            </p:nvGrpSpPr>
            <p:grpSpPr>
              <a:xfrm>
                <a:off x="2005281" y="1382844"/>
                <a:ext cx="590550" cy="590550"/>
                <a:chOff x="3315078" y="3236110"/>
                <a:chExt cx="590550" cy="590550"/>
              </a:xfrm>
            </p:grpSpPr>
            <p:sp>
              <p:nvSpPr>
                <p:cNvPr id="25" name="橢圓 24">
                  <a:extLst>
                    <a:ext uri="{FF2B5EF4-FFF2-40B4-BE49-F238E27FC236}">
                      <a16:creationId xmlns:a16="http://schemas.microsoft.com/office/drawing/2014/main" id="{4D56C97B-9B68-4722-8623-765EBD0726C3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9" name="TextBox 8">
                  <a:extLst>
                    <a:ext uri="{FF2B5EF4-FFF2-40B4-BE49-F238E27FC236}">
                      <a16:creationId xmlns:a16="http://schemas.microsoft.com/office/drawing/2014/main" id="{E1F00EB9-AB05-4DEB-9ADF-8A6B35092E5E}"/>
                    </a:ext>
                  </a:extLst>
                </p:cNvPr>
                <p:cNvSpPr txBox="1"/>
                <p:nvPr/>
              </p:nvSpPr>
              <p:spPr>
                <a:xfrm>
                  <a:off x="3325863" y="3300552"/>
                  <a:ext cx="56898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48343368-CB7B-473B-A521-CB41F1397F4A}"/>
                </a:ext>
              </a:extLst>
            </p:cNvPr>
            <p:cNvGrpSpPr/>
            <p:nvPr/>
          </p:nvGrpSpPr>
          <p:grpSpPr>
            <a:xfrm>
              <a:off x="7948470" y="1317669"/>
              <a:ext cx="3799767" cy="3799767"/>
              <a:chOff x="7948470" y="1317669"/>
              <a:chExt cx="3799767" cy="3799767"/>
            </a:xfrm>
          </p:grpSpPr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9EFEC8EB-0FA3-4901-8875-0D8A5678DD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6567" t="3506" r="201" b="-3506"/>
              <a:stretch/>
            </p:blipFill>
            <p:spPr>
              <a:xfrm>
                <a:off x="7948470" y="1317669"/>
                <a:ext cx="3799767" cy="37997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0" name="群組 29">
                <a:extLst>
                  <a:ext uri="{FF2B5EF4-FFF2-40B4-BE49-F238E27FC236}">
                    <a16:creationId xmlns:a16="http://schemas.microsoft.com/office/drawing/2014/main" id="{198CB9A3-EF9D-4A67-8DCA-6031BE788D19}"/>
                  </a:ext>
                </a:extLst>
              </p:cNvPr>
              <p:cNvGrpSpPr/>
              <p:nvPr/>
            </p:nvGrpSpPr>
            <p:grpSpPr>
              <a:xfrm>
                <a:off x="9066577" y="4039062"/>
                <a:ext cx="590550" cy="590550"/>
                <a:chOff x="3315078" y="3236110"/>
                <a:chExt cx="590550" cy="590550"/>
              </a:xfrm>
            </p:grpSpPr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DC74132D-25ED-46BC-91F6-3E2E344FFCAF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2" name="TextBox 8">
                  <a:extLst>
                    <a:ext uri="{FF2B5EF4-FFF2-40B4-BE49-F238E27FC236}">
                      <a16:creationId xmlns:a16="http://schemas.microsoft.com/office/drawing/2014/main" id="{3EB9516A-A96B-43C4-8D7A-97A118C31668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" name="群組 32">
                <a:extLst>
                  <a:ext uri="{FF2B5EF4-FFF2-40B4-BE49-F238E27FC236}">
                    <a16:creationId xmlns:a16="http://schemas.microsoft.com/office/drawing/2014/main" id="{E0D87D3C-57CF-4C06-9A90-989CE1124529}"/>
                  </a:ext>
                </a:extLst>
              </p:cNvPr>
              <p:cNvGrpSpPr/>
              <p:nvPr/>
            </p:nvGrpSpPr>
            <p:grpSpPr>
              <a:xfrm>
                <a:off x="10560903" y="2495178"/>
                <a:ext cx="590550" cy="590550"/>
                <a:chOff x="3315078" y="3236110"/>
                <a:chExt cx="590550" cy="590550"/>
              </a:xfrm>
            </p:grpSpPr>
            <p:sp>
              <p:nvSpPr>
                <p:cNvPr id="34" name="橢圓 33">
                  <a:extLst>
                    <a:ext uri="{FF2B5EF4-FFF2-40B4-BE49-F238E27FC236}">
                      <a16:creationId xmlns:a16="http://schemas.microsoft.com/office/drawing/2014/main" id="{D96EC4E8-E4BE-4380-A901-ECBF0C9ABA6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5" name="TextBox 8">
                  <a:extLst>
                    <a:ext uri="{FF2B5EF4-FFF2-40B4-BE49-F238E27FC236}">
                      <a16:creationId xmlns:a16="http://schemas.microsoft.com/office/drawing/2014/main" id="{B39E6A0D-18CD-4999-B0EF-6CB0EFC1E622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BD87654E-C290-4658-A3AF-DFC7C4616D37}"/>
                </a:ext>
              </a:extLst>
            </p:cNvPr>
            <p:cNvGrpSpPr/>
            <p:nvPr/>
          </p:nvGrpSpPr>
          <p:grpSpPr>
            <a:xfrm>
              <a:off x="4023906" y="1963617"/>
              <a:ext cx="729709" cy="502592"/>
              <a:chOff x="3181645" y="3236110"/>
              <a:chExt cx="857414" cy="590550"/>
            </a:xfrm>
          </p:grpSpPr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0E8A74B5-C0C8-4DFF-B28E-3666D1AF51B3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8" name="TextBox 8">
                <a:extLst>
                  <a:ext uri="{FF2B5EF4-FFF2-40B4-BE49-F238E27FC236}">
                    <a16:creationId xmlns:a16="http://schemas.microsoft.com/office/drawing/2014/main" id="{896E1EA6-4E72-44EF-A7A1-70B3A69E7D49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FECE51D1-34E2-47E5-A9C1-79AFF28BCD1C}"/>
                </a:ext>
              </a:extLst>
            </p:cNvPr>
            <p:cNvGrpSpPr/>
            <p:nvPr/>
          </p:nvGrpSpPr>
          <p:grpSpPr>
            <a:xfrm>
              <a:off x="5459541" y="1973394"/>
              <a:ext cx="729709" cy="502592"/>
              <a:chOff x="3181645" y="3236110"/>
              <a:chExt cx="857414" cy="590550"/>
            </a:xfrm>
          </p:grpSpPr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65CEFB2F-607A-4F70-97C9-D1BC222CBFB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1" name="TextBox 8">
                <a:extLst>
                  <a:ext uri="{FF2B5EF4-FFF2-40B4-BE49-F238E27FC236}">
                    <a16:creationId xmlns:a16="http://schemas.microsoft.com/office/drawing/2014/main" id="{B0AB2641-47B2-437E-A2A8-A2FD10DBC0B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E6A6F662-6FDA-4CD7-85A9-D665E27C39AF}"/>
                </a:ext>
              </a:extLst>
            </p:cNvPr>
            <p:cNvGrpSpPr/>
            <p:nvPr/>
          </p:nvGrpSpPr>
          <p:grpSpPr>
            <a:xfrm>
              <a:off x="6300012" y="2205387"/>
              <a:ext cx="729709" cy="502592"/>
              <a:chOff x="3181645" y="3236110"/>
              <a:chExt cx="857414" cy="590550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1CCF0AEF-E56A-4B74-9644-B72686059900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4" name="TextBox 8">
                <a:extLst>
                  <a:ext uri="{FF2B5EF4-FFF2-40B4-BE49-F238E27FC236}">
                    <a16:creationId xmlns:a16="http://schemas.microsoft.com/office/drawing/2014/main" id="{1A3DB007-1006-4D79-BF74-7DB2E4B5AA1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EA5FB638-A218-4716-BA0E-3C5351F12E88}"/>
                </a:ext>
              </a:extLst>
            </p:cNvPr>
            <p:cNvGrpSpPr/>
            <p:nvPr/>
          </p:nvGrpSpPr>
          <p:grpSpPr>
            <a:xfrm>
              <a:off x="7008078" y="1460264"/>
              <a:ext cx="729709" cy="502592"/>
              <a:chOff x="3181645" y="3236110"/>
              <a:chExt cx="857414" cy="590550"/>
            </a:xfrm>
          </p:grpSpPr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26099A6F-A6B9-4053-943F-CAB048D6703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DCEA6272-A430-4B79-8267-E605D10DE1C3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485668B7-A9E7-4961-A2BA-1F7F5A28FC9F}"/>
                </a:ext>
              </a:extLst>
            </p:cNvPr>
            <p:cNvGrpSpPr/>
            <p:nvPr/>
          </p:nvGrpSpPr>
          <p:grpSpPr>
            <a:xfrm>
              <a:off x="6274981" y="3659027"/>
              <a:ext cx="729709" cy="502592"/>
              <a:chOff x="3181645" y="3236110"/>
              <a:chExt cx="857414" cy="590550"/>
            </a:xfrm>
          </p:grpSpPr>
          <p:sp>
            <p:nvSpPr>
              <p:cNvPr id="49" name="橢圓 48">
                <a:extLst>
                  <a:ext uri="{FF2B5EF4-FFF2-40B4-BE49-F238E27FC236}">
                    <a16:creationId xmlns:a16="http://schemas.microsoft.com/office/drawing/2014/main" id="{6391A449-B515-4883-8355-DDE7730D78B6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2" name="TextBox 8">
                <a:extLst>
                  <a:ext uri="{FF2B5EF4-FFF2-40B4-BE49-F238E27FC236}">
                    <a16:creationId xmlns:a16="http://schemas.microsoft.com/office/drawing/2014/main" id="{AC518432-A43A-4ABC-911D-701C5D3566BF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DDC7E5E7-73DF-4FDD-9B97-BD86E0CEC4B9}"/>
                </a:ext>
              </a:extLst>
            </p:cNvPr>
            <p:cNvGrpSpPr/>
            <p:nvPr/>
          </p:nvGrpSpPr>
          <p:grpSpPr>
            <a:xfrm>
              <a:off x="6979419" y="4373044"/>
              <a:ext cx="729709" cy="502592"/>
              <a:chOff x="3181645" y="3236110"/>
              <a:chExt cx="857414" cy="590550"/>
            </a:xfrm>
          </p:grpSpPr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1A3FD8B4-BF97-4700-9E4E-1322142092D1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5" name="TextBox 8">
                <a:extLst>
                  <a:ext uri="{FF2B5EF4-FFF2-40B4-BE49-F238E27FC236}">
                    <a16:creationId xmlns:a16="http://schemas.microsoft.com/office/drawing/2014/main" id="{3D17B93D-D8A6-467D-819E-F8A9D4D2F00B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BED9AA7D-D732-4C3C-A7BC-DE989B563FA2}"/>
                </a:ext>
              </a:extLst>
            </p:cNvPr>
            <p:cNvGrpSpPr/>
            <p:nvPr/>
          </p:nvGrpSpPr>
          <p:grpSpPr>
            <a:xfrm>
              <a:off x="5560200" y="4150433"/>
              <a:ext cx="729709" cy="502592"/>
              <a:chOff x="3181645" y="3236110"/>
              <a:chExt cx="857414" cy="590550"/>
            </a:xfrm>
          </p:grpSpPr>
          <p:sp>
            <p:nvSpPr>
              <p:cNvPr id="57" name="橢圓 56">
                <a:extLst>
                  <a:ext uri="{FF2B5EF4-FFF2-40B4-BE49-F238E27FC236}">
                    <a16:creationId xmlns:a16="http://schemas.microsoft.com/office/drawing/2014/main" id="{5484BEAD-DB74-4B8C-8C83-DE993D1A5C5A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4B54EFE1-C66D-4AEF-87D1-C89A176E2B95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D46AD7CC-21B7-4B09-A40F-FA8259EC760D}"/>
                </a:ext>
              </a:extLst>
            </p:cNvPr>
            <p:cNvGrpSpPr/>
            <p:nvPr/>
          </p:nvGrpSpPr>
          <p:grpSpPr>
            <a:xfrm>
              <a:off x="4851947" y="3442640"/>
              <a:ext cx="729709" cy="502592"/>
              <a:chOff x="3181645" y="3236110"/>
              <a:chExt cx="857414" cy="590550"/>
            </a:xfrm>
          </p:grpSpPr>
          <p:sp>
            <p:nvSpPr>
              <p:cNvPr id="60" name="橢圓 59">
                <a:extLst>
                  <a:ext uri="{FF2B5EF4-FFF2-40B4-BE49-F238E27FC236}">
                    <a16:creationId xmlns:a16="http://schemas.microsoft.com/office/drawing/2014/main" id="{BA8130D5-31B3-479A-A5AE-4B8EBC432AD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1" name="TextBox 8">
                <a:extLst>
                  <a:ext uri="{FF2B5EF4-FFF2-40B4-BE49-F238E27FC236}">
                    <a16:creationId xmlns:a16="http://schemas.microsoft.com/office/drawing/2014/main" id="{D697024A-DFF2-4E2C-94EB-7A249D3BD035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3078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D23877EA-884F-4F4C-A172-7AD156B2073A}"/>
              </a:ext>
            </a:extLst>
          </p:cNvPr>
          <p:cNvGrpSpPr/>
          <p:nvPr/>
        </p:nvGrpSpPr>
        <p:grpSpPr>
          <a:xfrm>
            <a:off x="374335" y="1321053"/>
            <a:ext cx="11383115" cy="4270281"/>
            <a:chOff x="374335" y="1321053"/>
            <a:chExt cx="11383115" cy="4270281"/>
          </a:xfrm>
        </p:grpSpPr>
        <p:sp>
          <p:nvSpPr>
            <p:cNvPr id="37" name="矩形: 圓角 36">
              <a:extLst>
                <a:ext uri="{FF2B5EF4-FFF2-40B4-BE49-F238E27FC236}">
                  <a16:creationId xmlns:a16="http://schemas.microsoft.com/office/drawing/2014/main" id="{8C940EB6-2EE0-45C7-AC3B-96C746A69E36}"/>
                </a:ext>
              </a:extLst>
            </p:cNvPr>
            <p:cNvSpPr/>
            <p:nvPr/>
          </p:nvSpPr>
          <p:spPr>
            <a:xfrm>
              <a:off x="374335" y="1321053"/>
              <a:ext cx="7284220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DCFB7153-3F06-4E2C-9D9B-B5170331168D}"/>
                </a:ext>
              </a:extLst>
            </p:cNvPr>
            <p:cNvSpPr/>
            <p:nvPr/>
          </p:nvSpPr>
          <p:spPr>
            <a:xfrm>
              <a:off x="7925114" y="1321053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1D6B743-A74F-4194-BE4B-8718B0046713}"/>
                </a:ext>
              </a:extLst>
            </p:cNvPr>
            <p:cNvSpPr txBox="1"/>
            <p:nvPr/>
          </p:nvSpPr>
          <p:spPr>
            <a:xfrm>
              <a:off x="393385" y="5129669"/>
              <a:ext cx="72651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T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803D2007-ED1A-4CE8-9AAB-DBE16D018165}"/>
                </a:ext>
              </a:extLst>
            </p:cNvPr>
            <p:cNvSpPr txBox="1"/>
            <p:nvPr/>
          </p:nvSpPr>
          <p:spPr>
            <a:xfrm>
              <a:off x="8064353" y="5121438"/>
              <a:ext cx="369309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+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C624B03C-160C-43C9-99B0-0C8BB37F8B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</a:extLst>
            </a:blip>
            <a:srcRect l="9540" t="-171" r="9540" b="171"/>
            <a:stretch/>
          </p:blipFill>
          <p:spPr>
            <a:xfrm rot="5400000">
              <a:off x="4022762" y="1458430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DC362CEF-C1E3-4853-90DA-BBF2AB3A1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</a:extLst>
            </a:blip>
            <a:srcRect l="9540" t="-171" r="9540" b="171"/>
            <a:stretch/>
          </p:blipFill>
          <p:spPr>
            <a:xfrm rot="10800000">
              <a:off x="4022762" y="3290533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8E3E593B-CCD8-4234-87AF-1BAB7AA86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</a:extLst>
            </a:blip>
            <a:srcRect l="9540" t="-171" r="9540" b="171"/>
            <a:stretch/>
          </p:blipFill>
          <p:spPr>
            <a:xfrm rot="16200000">
              <a:off x="5881634" y="1482235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90E0C681-FF53-4995-8B64-A020FF0F086A}"/>
                </a:ext>
              </a:extLst>
            </p:cNvPr>
            <p:cNvGrpSpPr/>
            <p:nvPr/>
          </p:nvGrpSpPr>
          <p:grpSpPr>
            <a:xfrm>
              <a:off x="549829" y="1490266"/>
              <a:ext cx="3463328" cy="3448134"/>
              <a:chOff x="549829" y="1490266"/>
              <a:chExt cx="3463328" cy="3448134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51167E62-A3F1-491A-8D3B-1E5B0CCD71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16999" y1="39443" x2="19167" y2="43944"/>
                            <a14:foregroundMark x1="48482" y1="81886" x2="53079" y2="82208"/>
                            <a14:foregroundMark x1="83608" y1="36334" x2="83608" y2="46624"/>
                          </a14:backgroundRemoval>
                        </a14:imgEffect>
                      </a14:imgLayer>
                    </a14:imgProps>
                  </a:ext>
                </a:extLst>
              </a:blip>
              <a:srcRect l="9540" t="-171" r="9540" b="171"/>
              <a:stretch/>
            </p:blipFill>
            <p:spPr>
              <a:xfrm>
                <a:off x="549829" y="1490266"/>
                <a:ext cx="3448134" cy="344813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id="{B8E83329-0532-41EA-91F0-ACD53676020C}"/>
                  </a:ext>
                </a:extLst>
              </p:cNvPr>
              <p:cNvGrpSpPr/>
              <p:nvPr/>
            </p:nvGrpSpPr>
            <p:grpSpPr>
              <a:xfrm>
                <a:off x="1988146" y="4054078"/>
                <a:ext cx="590550" cy="590550"/>
                <a:chOff x="3315078" y="3236110"/>
                <a:chExt cx="590550" cy="590550"/>
              </a:xfrm>
            </p:grpSpPr>
            <p:sp>
              <p:nvSpPr>
                <p:cNvPr id="39" name="橢圓 38">
                  <a:extLst>
                    <a:ext uri="{FF2B5EF4-FFF2-40B4-BE49-F238E27FC236}">
                      <a16:creationId xmlns:a16="http://schemas.microsoft.com/office/drawing/2014/main" id="{936111DB-2FF8-4FBD-8385-4692542612A8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0" name="TextBox 8">
                  <a:extLst>
                    <a:ext uri="{FF2B5EF4-FFF2-40B4-BE49-F238E27FC236}">
                      <a16:creationId xmlns:a16="http://schemas.microsoft.com/office/drawing/2014/main" id="{9084F6CB-3584-454F-9AF3-2A3232025244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id="{943C5895-B751-4F6E-8688-8A7D521217D7}"/>
                  </a:ext>
                </a:extLst>
              </p:cNvPr>
              <p:cNvGrpSpPr/>
              <p:nvPr/>
            </p:nvGrpSpPr>
            <p:grpSpPr>
              <a:xfrm>
                <a:off x="3422607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42" name="橢圓 41">
                  <a:extLst>
                    <a:ext uri="{FF2B5EF4-FFF2-40B4-BE49-F238E27FC236}">
                      <a16:creationId xmlns:a16="http://schemas.microsoft.com/office/drawing/2014/main" id="{3D4D361C-DF70-4FB9-9FB0-6671B28F28AA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3" name="TextBox 8">
                  <a:extLst>
                    <a:ext uri="{FF2B5EF4-FFF2-40B4-BE49-F238E27FC236}">
                      <a16:creationId xmlns:a16="http://schemas.microsoft.com/office/drawing/2014/main" id="{8B7C2968-33D7-42C5-AE37-B97F76172FD3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848BF949-B0E8-4475-BFF4-BA5660D42FF1}"/>
                  </a:ext>
                </a:extLst>
              </p:cNvPr>
              <p:cNvGrpSpPr/>
              <p:nvPr/>
            </p:nvGrpSpPr>
            <p:grpSpPr>
              <a:xfrm>
                <a:off x="572735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45" name="橢圓 44">
                  <a:extLst>
                    <a:ext uri="{FF2B5EF4-FFF2-40B4-BE49-F238E27FC236}">
                      <a16:creationId xmlns:a16="http://schemas.microsoft.com/office/drawing/2014/main" id="{5ED43728-B374-4199-BD2B-D6D13D4BE85B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6" name="TextBox 8">
                  <a:extLst>
                    <a:ext uri="{FF2B5EF4-FFF2-40B4-BE49-F238E27FC236}">
                      <a16:creationId xmlns:a16="http://schemas.microsoft.com/office/drawing/2014/main" id="{8D4A77C6-99A2-42FB-8627-6F7F34C0003B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F371930F-81CB-4372-A763-0134508AA14B}"/>
                </a:ext>
              </a:extLst>
            </p:cNvPr>
            <p:cNvGrpSpPr/>
            <p:nvPr/>
          </p:nvGrpSpPr>
          <p:grpSpPr>
            <a:xfrm>
              <a:off x="8139209" y="1490266"/>
              <a:ext cx="3448134" cy="3448134"/>
              <a:chOff x="8139209" y="1490266"/>
              <a:chExt cx="3448134" cy="3448134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37B45093-6FE5-4B2F-AF21-743C725FBA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617" b="96327" l="6822" r="95250"/>
                        </a14:imgEffect>
                      </a14:imgLayer>
                    </a14:imgProps>
                  </a:ext>
                </a:extLst>
              </a:blip>
              <a:srcRect l="8851" r="8851"/>
              <a:stretch/>
            </p:blipFill>
            <p:spPr>
              <a:xfrm>
                <a:off x="8139209" y="1490266"/>
                <a:ext cx="3448134" cy="344813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47" name="群組 46">
                <a:extLst>
                  <a:ext uri="{FF2B5EF4-FFF2-40B4-BE49-F238E27FC236}">
                    <a16:creationId xmlns:a16="http://schemas.microsoft.com/office/drawing/2014/main" id="{E5C60719-562E-4D30-A8C5-92A8E102BD03}"/>
                  </a:ext>
                </a:extLst>
              </p:cNvPr>
              <p:cNvGrpSpPr/>
              <p:nvPr/>
            </p:nvGrpSpPr>
            <p:grpSpPr>
              <a:xfrm>
                <a:off x="9524033" y="4338487"/>
                <a:ext cx="602286" cy="590550"/>
                <a:chOff x="3309210" y="3236110"/>
                <a:chExt cx="602286" cy="590550"/>
              </a:xfrm>
            </p:grpSpPr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CEE39E79-37CE-4BC1-B8A4-A11BEB0F0005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4" name="TextBox 8">
                  <a:extLst>
                    <a:ext uri="{FF2B5EF4-FFF2-40B4-BE49-F238E27FC236}">
                      <a16:creationId xmlns:a16="http://schemas.microsoft.com/office/drawing/2014/main" id="{7AEAFA47-CEF0-4E5E-AD0D-55A45E3EA06F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5B663DBE-3869-43E9-A2F4-6E7A4DF1DAE4}"/>
                  </a:ext>
                </a:extLst>
              </p:cNvPr>
              <p:cNvGrpSpPr/>
              <p:nvPr/>
            </p:nvGrpSpPr>
            <p:grpSpPr>
              <a:xfrm>
                <a:off x="10948688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956C3467-5B6C-4AD1-97DE-084EA08D001E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TextBox 8">
                  <a:extLst>
                    <a:ext uri="{FF2B5EF4-FFF2-40B4-BE49-F238E27FC236}">
                      <a16:creationId xmlns:a16="http://schemas.microsoft.com/office/drawing/2014/main" id="{CA54F66D-4D1B-4A02-931A-1B7F87100411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EFCEAE19-2753-4583-ADCF-8427AE01115C}"/>
                  </a:ext>
                </a:extLst>
              </p:cNvPr>
              <p:cNvGrpSpPr/>
              <p:nvPr/>
            </p:nvGrpSpPr>
            <p:grpSpPr>
              <a:xfrm>
                <a:off x="8139209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59" name="橢圓 58">
                  <a:extLst>
                    <a:ext uri="{FF2B5EF4-FFF2-40B4-BE49-F238E27FC236}">
                      <a16:creationId xmlns:a16="http://schemas.microsoft.com/office/drawing/2014/main" id="{D0BD31A6-D524-46E6-B179-AECD8CFE934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TextBox 8">
                  <a:extLst>
                    <a:ext uri="{FF2B5EF4-FFF2-40B4-BE49-F238E27FC236}">
                      <a16:creationId xmlns:a16="http://schemas.microsoft.com/office/drawing/2014/main" id="{1B443293-5A7D-4C0C-90EB-0DE1C6791989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1" name="群組 60">
                <a:extLst>
                  <a:ext uri="{FF2B5EF4-FFF2-40B4-BE49-F238E27FC236}">
                    <a16:creationId xmlns:a16="http://schemas.microsoft.com/office/drawing/2014/main" id="{1C460FC8-4A02-477E-97A9-2F151DEA25FE}"/>
                  </a:ext>
                </a:extLst>
              </p:cNvPr>
              <p:cNvGrpSpPr/>
              <p:nvPr/>
            </p:nvGrpSpPr>
            <p:grpSpPr>
              <a:xfrm>
                <a:off x="9519409" y="1514541"/>
                <a:ext cx="602286" cy="590550"/>
                <a:chOff x="3309210" y="3236110"/>
                <a:chExt cx="602286" cy="590550"/>
              </a:xfrm>
            </p:grpSpPr>
            <p:sp>
              <p:nvSpPr>
                <p:cNvPr id="62" name="橢圓 61">
                  <a:extLst>
                    <a:ext uri="{FF2B5EF4-FFF2-40B4-BE49-F238E27FC236}">
                      <a16:creationId xmlns:a16="http://schemas.microsoft.com/office/drawing/2014/main" id="{E568AEC6-9A78-4FEB-955C-68F6955181E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3" name="TextBox 8">
                  <a:extLst>
                    <a:ext uri="{FF2B5EF4-FFF2-40B4-BE49-F238E27FC236}">
                      <a16:creationId xmlns:a16="http://schemas.microsoft.com/office/drawing/2014/main" id="{D9CF1435-243B-4173-9937-09B1BA550F45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DF332843-5761-4CCF-860D-DE089A5BAF27}"/>
                </a:ext>
              </a:extLst>
            </p:cNvPr>
            <p:cNvGrpSpPr/>
            <p:nvPr/>
          </p:nvGrpSpPr>
          <p:grpSpPr>
            <a:xfrm>
              <a:off x="5250460" y="4054078"/>
              <a:ext cx="729709" cy="502592"/>
              <a:chOff x="3181645" y="3236110"/>
              <a:chExt cx="857414" cy="590550"/>
            </a:xfrm>
          </p:grpSpPr>
          <p:sp>
            <p:nvSpPr>
              <p:cNvPr id="65" name="橢圓 64">
                <a:extLst>
                  <a:ext uri="{FF2B5EF4-FFF2-40B4-BE49-F238E27FC236}">
                    <a16:creationId xmlns:a16="http://schemas.microsoft.com/office/drawing/2014/main" id="{4A3E793F-4A8C-4809-8A88-17BF911D0F5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6" name="TextBox 8">
                <a:extLst>
                  <a:ext uri="{FF2B5EF4-FFF2-40B4-BE49-F238E27FC236}">
                    <a16:creationId xmlns:a16="http://schemas.microsoft.com/office/drawing/2014/main" id="{5E9D27A5-D530-438D-B62D-3B88E2D5AEDA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9BF497C1-0FC1-43B7-982F-515AF4B313FA}"/>
                </a:ext>
              </a:extLst>
            </p:cNvPr>
            <p:cNvGrpSpPr/>
            <p:nvPr/>
          </p:nvGrpSpPr>
          <p:grpSpPr>
            <a:xfrm>
              <a:off x="3789250" y="4054078"/>
              <a:ext cx="729709" cy="502592"/>
              <a:chOff x="3181645" y="3236110"/>
              <a:chExt cx="857414" cy="590550"/>
            </a:xfrm>
          </p:grpSpPr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06BCE3B6-8B5E-4AE7-95FD-C81ED9630F2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9" name="TextBox 8">
                <a:extLst>
                  <a:ext uri="{FF2B5EF4-FFF2-40B4-BE49-F238E27FC236}">
                    <a16:creationId xmlns:a16="http://schemas.microsoft.com/office/drawing/2014/main" id="{FDFBA04D-9462-4B95-A1B2-55AC2A6E5B2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99465FC3-DE18-466B-9AA4-22DAA83AF29A}"/>
                </a:ext>
              </a:extLst>
            </p:cNvPr>
            <p:cNvGrpSpPr/>
            <p:nvPr/>
          </p:nvGrpSpPr>
          <p:grpSpPr>
            <a:xfrm>
              <a:off x="4680023" y="2827178"/>
              <a:ext cx="729709" cy="502592"/>
              <a:chOff x="3181645" y="3236110"/>
              <a:chExt cx="857414" cy="590550"/>
            </a:xfrm>
          </p:grpSpPr>
          <p:sp>
            <p:nvSpPr>
              <p:cNvPr id="71" name="橢圓 70">
                <a:extLst>
                  <a:ext uri="{FF2B5EF4-FFF2-40B4-BE49-F238E27FC236}">
                    <a16:creationId xmlns:a16="http://schemas.microsoft.com/office/drawing/2014/main" id="{5FB0D502-E322-49C0-A16D-FBD971730AE9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2" name="TextBox 8">
                <a:extLst>
                  <a:ext uri="{FF2B5EF4-FFF2-40B4-BE49-F238E27FC236}">
                    <a16:creationId xmlns:a16="http://schemas.microsoft.com/office/drawing/2014/main" id="{7B0BB6A5-1D4F-4ABD-B792-A1BDA276A0A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741E82B0-AF4E-4E3C-B543-E3C3D2D0678C}"/>
                </a:ext>
              </a:extLst>
            </p:cNvPr>
            <p:cNvGrpSpPr/>
            <p:nvPr/>
          </p:nvGrpSpPr>
          <p:grpSpPr>
            <a:xfrm>
              <a:off x="3951782" y="2086678"/>
              <a:ext cx="729709" cy="502592"/>
              <a:chOff x="3181645" y="3236110"/>
              <a:chExt cx="857414" cy="590550"/>
            </a:xfrm>
          </p:grpSpPr>
          <p:sp>
            <p:nvSpPr>
              <p:cNvPr id="74" name="橢圓 73">
                <a:extLst>
                  <a:ext uri="{FF2B5EF4-FFF2-40B4-BE49-F238E27FC236}">
                    <a16:creationId xmlns:a16="http://schemas.microsoft.com/office/drawing/2014/main" id="{E23DB9EE-F560-407A-BF56-F43F03C2925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5" name="TextBox 8">
                <a:extLst>
                  <a:ext uri="{FF2B5EF4-FFF2-40B4-BE49-F238E27FC236}">
                    <a16:creationId xmlns:a16="http://schemas.microsoft.com/office/drawing/2014/main" id="{EE1137FB-EBD6-44AB-864B-BB4D71E4692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48752342-A1CC-4BF3-BDFF-387315496013}"/>
                </a:ext>
              </a:extLst>
            </p:cNvPr>
            <p:cNvGrpSpPr/>
            <p:nvPr/>
          </p:nvGrpSpPr>
          <p:grpSpPr>
            <a:xfrm>
              <a:off x="4680798" y="1343754"/>
              <a:ext cx="729709" cy="502592"/>
              <a:chOff x="3181645" y="3236110"/>
              <a:chExt cx="857414" cy="590550"/>
            </a:xfrm>
          </p:grpSpPr>
          <p:sp>
            <p:nvSpPr>
              <p:cNvPr id="77" name="橢圓 76">
                <a:extLst>
                  <a:ext uri="{FF2B5EF4-FFF2-40B4-BE49-F238E27FC236}">
                    <a16:creationId xmlns:a16="http://schemas.microsoft.com/office/drawing/2014/main" id="{26C0047D-49A1-4552-A780-365C11A26DB7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8" name="TextBox 8">
                <a:extLst>
                  <a:ext uri="{FF2B5EF4-FFF2-40B4-BE49-F238E27FC236}">
                    <a16:creationId xmlns:a16="http://schemas.microsoft.com/office/drawing/2014/main" id="{EA4988E9-CA90-4BB4-A411-2B9174F7160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9" name="群組 78">
              <a:extLst>
                <a:ext uri="{FF2B5EF4-FFF2-40B4-BE49-F238E27FC236}">
                  <a16:creationId xmlns:a16="http://schemas.microsoft.com/office/drawing/2014/main" id="{87EBBBFD-6605-4409-8DC0-03732D1C50BC}"/>
                </a:ext>
              </a:extLst>
            </p:cNvPr>
            <p:cNvGrpSpPr/>
            <p:nvPr/>
          </p:nvGrpSpPr>
          <p:grpSpPr>
            <a:xfrm>
              <a:off x="6242542" y="1343754"/>
              <a:ext cx="729709" cy="502592"/>
              <a:chOff x="3181645" y="3236110"/>
              <a:chExt cx="857414" cy="590550"/>
            </a:xfrm>
          </p:grpSpPr>
          <p:sp>
            <p:nvSpPr>
              <p:cNvPr id="80" name="橢圓 79">
                <a:extLst>
                  <a:ext uri="{FF2B5EF4-FFF2-40B4-BE49-F238E27FC236}">
                    <a16:creationId xmlns:a16="http://schemas.microsoft.com/office/drawing/2014/main" id="{BBA8F0B3-3EC6-41DC-ABEA-C804CD05E635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A7D00480-0E94-43F5-B0B4-2B326F1F8A62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E171C2A5-AEDB-4C28-A10A-D9F3A0465997}"/>
                </a:ext>
              </a:extLst>
            </p:cNvPr>
            <p:cNvGrpSpPr/>
            <p:nvPr/>
          </p:nvGrpSpPr>
          <p:grpSpPr>
            <a:xfrm>
              <a:off x="6234320" y="2827178"/>
              <a:ext cx="729709" cy="502592"/>
              <a:chOff x="3181645" y="3236110"/>
              <a:chExt cx="857414" cy="590550"/>
            </a:xfrm>
          </p:grpSpPr>
          <p:sp>
            <p:nvSpPr>
              <p:cNvPr id="83" name="橢圓 82">
                <a:extLst>
                  <a:ext uri="{FF2B5EF4-FFF2-40B4-BE49-F238E27FC236}">
                    <a16:creationId xmlns:a16="http://schemas.microsoft.com/office/drawing/2014/main" id="{DE294299-4097-4B72-A00D-5297AD5EC9F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4" name="TextBox 8">
                <a:extLst>
                  <a:ext uri="{FF2B5EF4-FFF2-40B4-BE49-F238E27FC236}">
                    <a16:creationId xmlns:a16="http://schemas.microsoft.com/office/drawing/2014/main" id="{B37ADCA5-756C-4E1C-9FCF-49580AB5786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4B77A0FA-AF4A-418F-AD05-2F64BFAB779D}"/>
                </a:ext>
              </a:extLst>
            </p:cNvPr>
            <p:cNvGrpSpPr/>
            <p:nvPr/>
          </p:nvGrpSpPr>
          <p:grpSpPr>
            <a:xfrm>
              <a:off x="6957463" y="2086040"/>
              <a:ext cx="729709" cy="502592"/>
              <a:chOff x="3181645" y="3236110"/>
              <a:chExt cx="857414" cy="590550"/>
            </a:xfrm>
          </p:grpSpPr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43F181DD-A88E-46D0-9F20-BDBCDE9CDC1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7" name="TextBox 8">
                <a:extLst>
                  <a:ext uri="{FF2B5EF4-FFF2-40B4-BE49-F238E27FC236}">
                    <a16:creationId xmlns:a16="http://schemas.microsoft.com/office/drawing/2014/main" id="{C7495807-3764-468A-8775-EB5782CB2BA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2485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BA8EEAF7-19EE-4E61-9ACB-230C1D53F99E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D8D96B22-D987-4C06-8F1A-4407A63989F3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石牆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秘密房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F2BAA83E-020C-42F2-8D94-B6BED2A3DCF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鎖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09D95531-78F2-47E9-9D40-292CC6C283EF}"/>
                </a:ext>
              </a:extLst>
            </p:cNvPr>
            <p:cNvGrpSpPr/>
            <p:nvPr/>
          </p:nvGrpSpPr>
          <p:grpSpPr>
            <a:xfrm>
              <a:off x="4335376" y="1704604"/>
              <a:ext cx="3600000" cy="3600000"/>
              <a:chOff x="4335376" y="1704604"/>
              <a:chExt cx="3600000" cy="3600000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95E8F2EF-DDC9-4416-B834-63A1C92729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100000" l="9970" r="89955"/>
                        </a14:imgEffect>
                      </a14:imgLayer>
                    </a14:imgProps>
                  </a:ext>
                </a:extLst>
              </a:blip>
              <a:srcRect l="15699" t="6329" r="13303" b="-6329"/>
              <a:stretch/>
            </p:blipFill>
            <p:spPr>
              <a:xfrm>
                <a:off x="4335376" y="1704604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654E1570-D3D7-43AA-9568-00E779FBAA54}"/>
                  </a:ext>
                </a:extLst>
              </p:cNvPr>
              <p:cNvGrpSpPr/>
              <p:nvPr/>
            </p:nvGrpSpPr>
            <p:grpSpPr>
              <a:xfrm>
                <a:off x="5708435" y="4519340"/>
                <a:ext cx="857414" cy="590550"/>
                <a:chOff x="5583254" y="5373311"/>
                <a:chExt cx="857414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046681CE-CAF8-43D1-8EE4-574DF2A771F7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4F2B60C7-D717-442A-A38C-42CF08A08931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FBDFEAC3-2515-43A3-A3B8-FFB81BBD6500}"/>
                </a:ext>
              </a:extLst>
            </p:cNvPr>
            <p:cNvGrpSpPr/>
            <p:nvPr/>
          </p:nvGrpSpPr>
          <p:grpSpPr>
            <a:xfrm>
              <a:off x="305628" y="1714378"/>
              <a:ext cx="3600000" cy="3600000"/>
              <a:chOff x="305628" y="1714378"/>
              <a:chExt cx="3600000" cy="3600000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28BD8253-211C-445B-A10C-4FA5248DED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901" b="97030" l="9993" r="89933"/>
                        </a14:imgEffect>
                      </a14:imgLayer>
                    </a14:imgProps>
                  </a:ext>
                </a:extLst>
              </a:blip>
              <a:srcRect l="16358" t="30277" r="16358" b="-30277"/>
              <a:stretch/>
            </p:blipFill>
            <p:spPr>
              <a:xfrm>
                <a:off x="305628" y="1714378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C89F7CAF-4EE8-4903-A0EF-F8D2453565E6}"/>
                  </a:ext>
                </a:extLst>
              </p:cNvPr>
              <p:cNvGrpSpPr/>
              <p:nvPr/>
            </p:nvGrpSpPr>
            <p:grpSpPr>
              <a:xfrm>
                <a:off x="1670527" y="3521914"/>
                <a:ext cx="857414" cy="590550"/>
                <a:chOff x="5583254" y="5373311"/>
                <a:chExt cx="857414" cy="590550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1A8FA1C-2FD1-4240-8F32-8E296DBB26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E6ECED04-EAA5-49E9-829E-9F3D9D35BD80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DF2BA7CA-9E18-447C-B76F-D8A74F7A2A9A}"/>
                  </a:ext>
                </a:extLst>
              </p:cNvPr>
              <p:cNvGrpSpPr/>
              <p:nvPr/>
            </p:nvGrpSpPr>
            <p:grpSpPr>
              <a:xfrm>
                <a:off x="1676921" y="2718410"/>
                <a:ext cx="857414" cy="590550"/>
                <a:chOff x="3473539" y="3258311"/>
                <a:chExt cx="857414" cy="590550"/>
              </a:xfrm>
            </p:grpSpPr>
            <p:sp>
              <p:nvSpPr>
                <p:cNvPr id="39" name="橢圓 38">
                  <a:extLst>
                    <a:ext uri="{FF2B5EF4-FFF2-40B4-BE49-F238E27FC236}">
                      <a16:creationId xmlns:a16="http://schemas.microsoft.com/office/drawing/2014/main" id="{3DF5117C-BF19-40C3-A2B8-DB9877ECF4D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0" name="TextBox 8">
                  <a:extLst>
                    <a:ext uri="{FF2B5EF4-FFF2-40B4-BE49-F238E27FC236}">
                      <a16:creationId xmlns:a16="http://schemas.microsoft.com/office/drawing/2014/main" id="{5AF232ED-B724-493D-A069-477A614B6848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B68D7413-7686-4A57-9AE9-4EC10D358183}"/>
                  </a:ext>
                </a:extLst>
              </p:cNvPr>
              <p:cNvSpPr txBox="1"/>
              <p:nvPr/>
            </p:nvSpPr>
            <p:spPr>
              <a:xfrm>
                <a:off x="44926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Wall marker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F0012377-7FC8-48C6-83BB-4FEEA0FA2F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3261" y="2212181"/>
                <a:ext cx="0" cy="1032336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D1F2C286-7DC7-425D-8FCD-D29064DE7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71286" y="2215787"/>
                <a:ext cx="581975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BAD00486-ADA5-4812-B7A5-21EC706B19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09788" y="3231454"/>
                <a:ext cx="743474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橢圓 65">
                <a:extLst>
                  <a:ext uri="{FF2B5EF4-FFF2-40B4-BE49-F238E27FC236}">
                    <a16:creationId xmlns:a16="http://schemas.microsoft.com/office/drawing/2014/main" id="{250BB61A-E8A6-4138-B2E8-9A0071C99B26}"/>
                  </a:ext>
                </a:extLst>
              </p:cNvPr>
              <p:cNvSpPr/>
              <p:nvPr/>
            </p:nvSpPr>
            <p:spPr>
              <a:xfrm>
                <a:off x="2044340" y="3161824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7CD1D5C2-03FD-403C-924E-BFFF10F94A06}"/>
                </a:ext>
              </a:extLst>
            </p:cNvPr>
            <p:cNvGrpSpPr/>
            <p:nvPr/>
          </p:nvGrpSpPr>
          <p:grpSpPr>
            <a:xfrm>
              <a:off x="8312843" y="1703751"/>
              <a:ext cx="3600000" cy="3600000"/>
              <a:chOff x="8312843" y="1703751"/>
              <a:chExt cx="3600000" cy="3600000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1FEE61B3-7033-499B-A201-EB7A5FE78D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957" b="96537" l="9948" r="89965"/>
                        </a14:imgEffect>
                      </a14:imgLayer>
                    </a14:imgProps>
                  </a:ext>
                </a:extLst>
              </a:blip>
              <a:srcRect l="10312" t="17602" r="9059" b="-17602"/>
              <a:stretch/>
            </p:blipFill>
            <p:spPr>
              <a:xfrm>
                <a:off x="8312843" y="1703751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7" name="群組 26">
                <a:extLst>
                  <a:ext uri="{FF2B5EF4-FFF2-40B4-BE49-F238E27FC236}">
                    <a16:creationId xmlns:a16="http://schemas.microsoft.com/office/drawing/2014/main" id="{583C122B-BD49-4CE6-AA67-9D13DFAE17DA}"/>
                  </a:ext>
                </a:extLst>
              </p:cNvPr>
              <p:cNvGrpSpPr/>
              <p:nvPr/>
            </p:nvGrpSpPr>
            <p:grpSpPr>
              <a:xfrm>
                <a:off x="9668823" y="4098594"/>
                <a:ext cx="857414" cy="590550"/>
                <a:chOff x="5583254" y="5373311"/>
                <a:chExt cx="857414" cy="590550"/>
              </a:xfrm>
            </p:grpSpPr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CEA7035B-8C6A-4CBA-978F-027DF537AB69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2" name="TextBox 8">
                  <a:extLst>
                    <a:ext uri="{FF2B5EF4-FFF2-40B4-BE49-F238E27FC236}">
                      <a16:creationId xmlns:a16="http://schemas.microsoft.com/office/drawing/2014/main" id="{F5E2CED9-FE40-4ADB-B7B6-1A6EC61D325A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6F413062-26A4-42B7-8119-A6992CBEAC2D}"/>
                  </a:ext>
                </a:extLst>
              </p:cNvPr>
              <p:cNvGrpSpPr/>
              <p:nvPr/>
            </p:nvGrpSpPr>
            <p:grpSpPr>
              <a:xfrm>
                <a:off x="9684136" y="2422234"/>
                <a:ext cx="857414" cy="590550"/>
                <a:chOff x="3473539" y="3258311"/>
                <a:chExt cx="857414" cy="590550"/>
              </a:xfrm>
            </p:grpSpPr>
            <p:sp>
              <p:nvSpPr>
                <p:cNvPr id="29" name="橢圓 28">
                  <a:extLst>
                    <a:ext uri="{FF2B5EF4-FFF2-40B4-BE49-F238E27FC236}">
                      <a16:creationId xmlns:a16="http://schemas.microsoft.com/office/drawing/2014/main" id="{0819440B-E3F2-40C2-96AA-0BF532341403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0" name="TextBox 8">
                  <a:extLst>
                    <a:ext uri="{FF2B5EF4-FFF2-40B4-BE49-F238E27FC236}">
                      <a16:creationId xmlns:a16="http://schemas.microsoft.com/office/drawing/2014/main" id="{49366A3F-59AF-4C1F-A53A-252E33B2386E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16725D1E-AD9D-490C-840E-1A6C993ADF7F}"/>
                  </a:ext>
                </a:extLst>
              </p:cNvPr>
              <p:cNvSpPr txBox="1"/>
              <p:nvPr/>
            </p:nvSpPr>
            <p:spPr>
              <a:xfrm>
                <a:off x="862718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Lock marker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9" name="直線接點 58">
                <a:extLst>
                  <a:ext uri="{FF2B5EF4-FFF2-40B4-BE49-F238E27FC236}">
                    <a16:creationId xmlns:a16="http://schemas.microsoft.com/office/drawing/2014/main" id="{2924F765-CDCF-4DC3-9B68-2D3D612450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31181" y="2212181"/>
                <a:ext cx="0" cy="1971254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52E77BF6-5707-4513-AB76-3B39CFA803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49206" y="2215787"/>
                <a:ext cx="581975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DF52C467-3362-41AA-AD4F-485EB32DBF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25075" y="4185334"/>
                <a:ext cx="906106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橢圓 66">
                <a:extLst>
                  <a:ext uri="{FF2B5EF4-FFF2-40B4-BE49-F238E27FC236}">
                    <a16:creationId xmlns:a16="http://schemas.microsoft.com/office/drawing/2014/main" id="{AA507F44-030A-4CE3-AB43-FD90DEAE36EA}"/>
                  </a:ext>
                </a:extLst>
              </p:cNvPr>
              <p:cNvSpPr/>
              <p:nvPr/>
            </p:nvSpPr>
            <p:spPr>
              <a:xfrm>
                <a:off x="10022557" y="4108462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2159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A31A9577-1DFC-45F8-BBCC-020EB26DD562}"/>
              </a:ext>
            </a:extLst>
          </p:cNvPr>
          <p:cNvGrpSpPr/>
          <p:nvPr/>
        </p:nvGrpSpPr>
        <p:grpSpPr>
          <a:xfrm>
            <a:off x="2166956" y="1610946"/>
            <a:ext cx="7864864" cy="4248225"/>
            <a:chOff x="2166956" y="1610946"/>
            <a:chExt cx="7864864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21669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62048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21669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商店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62048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寶藏房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50013B33-FDBF-4922-85E2-811293631C4C}"/>
                </a:ext>
              </a:extLst>
            </p:cNvPr>
            <p:cNvGrpSpPr/>
            <p:nvPr/>
          </p:nvGrpSpPr>
          <p:grpSpPr>
            <a:xfrm>
              <a:off x="2297026" y="1703751"/>
              <a:ext cx="3600000" cy="3600000"/>
              <a:chOff x="2297026" y="1703751"/>
              <a:chExt cx="3600000" cy="3600000"/>
            </a:xfrm>
          </p:grpSpPr>
          <p:pic>
            <p:nvPicPr>
              <p:cNvPr id="36" name="圖片 35">
                <a:extLst>
                  <a:ext uri="{FF2B5EF4-FFF2-40B4-BE49-F238E27FC236}">
                    <a16:creationId xmlns:a16="http://schemas.microsoft.com/office/drawing/2014/main" id="{BD04363B-A873-45E6-8DD3-3DE8848E95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978" b="97397" l="9977" r="89946"/>
                        </a14:imgEffect>
                      </a14:imgLayer>
                    </a14:imgProps>
                  </a:ext>
                </a:extLst>
              </a:blip>
              <a:srcRect l="15607" t="3439" r="13088" b="-3439"/>
              <a:stretch/>
            </p:blipFill>
            <p:spPr>
              <a:xfrm>
                <a:off x="2297026" y="1703751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C89F7CAF-4EE8-4903-A0EF-F8D2453565E6}"/>
                  </a:ext>
                </a:extLst>
              </p:cNvPr>
              <p:cNvGrpSpPr/>
              <p:nvPr/>
            </p:nvGrpSpPr>
            <p:grpSpPr>
              <a:xfrm>
                <a:off x="3651727" y="4576014"/>
                <a:ext cx="857414" cy="590550"/>
                <a:chOff x="5583254" y="5373311"/>
                <a:chExt cx="857414" cy="590550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1A8FA1C-2FD1-4240-8F32-8E296DBB26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E6ECED04-EAA5-49E9-829E-9F3D9D35BD80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4F501D67-309C-447A-B43D-A33E6502CCC6}"/>
                </a:ext>
              </a:extLst>
            </p:cNvPr>
            <p:cNvGrpSpPr/>
            <p:nvPr/>
          </p:nvGrpSpPr>
          <p:grpSpPr>
            <a:xfrm>
              <a:off x="6315903" y="1707450"/>
              <a:ext cx="3600000" cy="3600000"/>
              <a:chOff x="6315903" y="1707450"/>
              <a:chExt cx="3600000" cy="3600000"/>
            </a:xfrm>
          </p:grpSpPr>
          <p:pic>
            <p:nvPicPr>
              <p:cNvPr id="35" name="圖片 34">
                <a:extLst>
                  <a:ext uri="{FF2B5EF4-FFF2-40B4-BE49-F238E27FC236}">
                    <a16:creationId xmlns:a16="http://schemas.microsoft.com/office/drawing/2014/main" id="{686AFA7B-B798-48D6-AAAF-77A30C972E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89" b="95893" l="9982" r="89929"/>
                        </a14:imgEffect>
                      </a14:imgLayer>
                    </a14:imgProps>
                  </a:ext>
                </a:extLst>
              </a:blip>
              <a:srcRect l="12114" t="2707" r="7582" b="-2707"/>
              <a:stretch/>
            </p:blipFill>
            <p:spPr>
              <a:xfrm>
                <a:off x="6315903" y="1707450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654E1570-D3D7-43AA-9568-00E779FBAA54}"/>
                  </a:ext>
                </a:extLst>
              </p:cNvPr>
              <p:cNvGrpSpPr/>
              <p:nvPr/>
            </p:nvGrpSpPr>
            <p:grpSpPr>
              <a:xfrm>
                <a:off x="7689635" y="4582840"/>
                <a:ext cx="857414" cy="590550"/>
                <a:chOff x="5583254" y="5373311"/>
                <a:chExt cx="857414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046681CE-CAF8-43D1-8EE4-574DF2A771F7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4F2B60C7-D717-442A-A38C-42CF08A08931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787562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4195781" y="1610946"/>
            <a:ext cx="3826956" cy="3786560"/>
            <a:chOff x="4195781" y="1610946"/>
            <a:chExt cx="3826956" cy="3786560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34691690-C079-4FBA-8094-0387F3B43035}"/>
                </a:ext>
              </a:extLst>
            </p:cNvPr>
            <p:cNvSpPr/>
            <p:nvPr/>
          </p:nvSpPr>
          <p:spPr>
            <a:xfrm>
              <a:off x="4195781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78" b="95740" l="9948" r="89965"/>
                      </a14:imgEffect>
                    </a14:imgLayer>
                  </a14:imgProps>
                </a:ext>
              </a:extLst>
            </a:blip>
            <a:srcRect l="11204" t="24722" r="11633" b="-24722"/>
            <a:stretch/>
          </p:blipFill>
          <p:spPr>
            <a:xfrm>
              <a:off x="4325851" y="1703751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6532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809626" y="4330360"/>
            <a:ext cx="10630158" cy="2091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809626" y="258792"/>
            <a:ext cx="10630158" cy="39422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35B8E72-1F83-46E3-A830-92CED8B3FA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93" r="4010"/>
          <a:stretch/>
        </p:blipFill>
        <p:spPr>
          <a:xfrm>
            <a:off x="7376070" y="582027"/>
            <a:ext cx="1409700" cy="146570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976F13B-5E1A-4D7C-ADAB-2AB50F4984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76"/>
          <a:stretch/>
        </p:blipFill>
        <p:spPr>
          <a:xfrm>
            <a:off x="3409242" y="582027"/>
            <a:ext cx="1501815" cy="146570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7208ACB-9FAA-477B-BE62-7DBC0FB179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5" t="10161" r="75103" b="8054"/>
          <a:stretch/>
        </p:blipFill>
        <p:spPr>
          <a:xfrm>
            <a:off x="3409242" y="2358350"/>
            <a:ext cx="1066800" cy="146570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C2F99E0-B14F-4587-9E8D-DB29BB2EED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1" t="6891" r="80688" b="52187"/>
          <a:stretch/>
        </p:blipFill>
        <p:spPr>
          <a:xfrm>
            <a:off x="3409242" y="4576834"/>
            <a:ext cx="1115840" cy="146570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C1B698A7-DC04-475A-B881-D639385349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33" r="35802"/>
          <a:stretch/>
        </p:blipFill>
        <p:spPr>
          <a:xfrm>
            <a:off x="5548251" y="582027"/>
            <a:ext cx="1190625" cy="1465706"/>
          </a:xfrm>
          <a:prstGeom prst="rect">
            <a:avLst/>
          </a:prstGeom>
        </p:spPr>
      </p:pic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925808" y="2085067"/>
            <a:ext cx="2123872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925808" y="5143326"/>
            <a:ext cx="224117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6979" y="1600467"/>
            <a:ext cx="624007" cy="624007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7762" y="159606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3952" y="160679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4643" y="3401073"/>
            <a:ext cx="64064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4643" y="5639354"/>
            <a:ext cx="648966" cy="64064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2A1011F-DF40-4F49-8D52-C3143B5427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52" t="6891" r="62967" b="52187"/>
          <a:stretch/>
        </p:blipFill>
        <p:spPr>
          <a:xfrm>
            <a:off x="5074560" y="4576834"/>
            <a:ext cx="1115840" cy="1465706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06AF7AAC-273B-4923-934C-1C32DFBFA1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032" t="6891" r="44887" b="52187"/>
          <a:stretch/>
        </p:blipFill>
        <p:spPr>
          <a:xfrm>
            <a:off x="6764417" y="4576834"/>
            <a:ext cx="1115840" cy="146570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6B04AF9-79BC-463D-944A-FB8513FBBD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820" t="7157" r="27099" b="51921"/>
          <a:stretch/>
        </p:blipFill>
        <p:spPr>
          <a:xfrm>
            <a:off x="8454274" y="4576834"/>
            <a:ext cx="1115840" cy="146570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57C5588-7D6C-49EA-B5C9-DA2472C04A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754" t="7423" r="9165" b="51655"/>
          <a:stretch/>
        </p:blipFill>
        <p:spPr>
          <a:xfrm>
            <a:off x="10125081" y="4576834"/>
            <a:ext cx="1115840" cy="1465706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4934" y="5647673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0357" y="5631035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5197" y="5631035"/>
            <a:ext cx="657287" cy="648966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31892" y="5655994"/>
            <a:ext cx="640647" cy="624007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293895EE-BC13-496F-9D03-5748235F05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9" t="11814" r="51809" b="6401"/>
          <a:stretch/>
        </p:blipFill>
        <p:spPr>
          <a:xfrm>
            <a:off x="4710641" y="2369081"/>
            <a:ext cx="1066800" cy="146570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3C8864B1-A4A4-490E-8C6A-1890999B12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49" t="11814" r="29793" b="6401"/>
          <a:stretch/>
        </p:blipFill>
        <p:spPr>
          <a:xfrm>
            <a:off x="6012040" y="2369081"/>
            <a:ext cx="1201560" cy="146570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653119CB-4F5A-41E7-8E79-C2E9A414B6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54" t="11867" r="7788" b="6348"/>
          <a:stretch/>
        </p:blipFill>
        <p:spPr>
          <a:xfrm>
            <a:off x="7448199" y="2368129"/>
            <a:ext cx="1201560" cy="146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5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38952" y="1704105"/>
            <a:ext cx="8427139" cy="3696933"/>
            <a:chOff x="2038948" y="1704101"/>
            <a:chExt cx="8427139" cy="3696933"/>
          </a:xfrm>
        </p:grpSpPr>
        <p:sp>
          <p:nvSpPr>
            <p:cNvPr id="26" name="圓角矩形 25"/>
            <p:cNvSpPr/>
            <p:nvPr/>
          </p:nvSpPr>
          <p:spPr>
            <a:xfrm>
              <a:off x="2472323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增加任務數量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341943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增加任務間的關聯性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236904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新增非線性的鎖與鑰匙</a:t>
              </a: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3625434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0" name="直線接點 29"/>
            <p:cNvCxnSpPr/>
            <p:nvPr/>
          </p:nvCxnSpPr>
          <p:spPr>
            <a:xfrm>
              <a:off x="7390015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1" name="圓角矩形 30"/>
            <p:cNvSpPr/>
            <p:nvPr/>
          </p:nvSpPr>
          <p:spPr>
            <a:xfrm>
              <a:off x="8131864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加入額外任務與獎勵</a:t>
              </a:r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5495054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9284975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4" name="圓角矩形 33"/>
            <p:cNvSpPr/>
            <p:nvPr/>
          </p:nvSpPr>
          <p:spPr>
            <a:xfrm>
              <a:off x="2291918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模型一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2038948" y="4894775"/>
              <a:ext cx="7246027" cy="506259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spc="20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4186880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模型二</a:t>
              </a:r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3230670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6081841" y="3416814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模型三</a:t>
              </a: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7976801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模型四</a:t>
              </a:r>
            </a:p>
          </p:txBody>
        </p:sp>
        <p:cxnSp>
          <p:nvCxnSpPr>
            <p:cNvPr id="47" name="直線接點 46"/>
            <p:cNvCxnSpPr/>
            <p:nvPr/>
          </p:nvCxnSpPr>
          <p:spPr>
            <a:xfrm flipH="1">
              <a:off x="10057043" y="3755452"/>
              <a:ext cx="409044" cy="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48" name="向下箭號 47"/>
            <p:cNvSpPr/>
            <p:nvPr/>
          </p:nvSpPr>
          <p:spPr>
            <a:xfrm>
              <a:off x="2410204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49" name="向下箭號 48"/>
            <p:cNvSpPr/>
            <p:nvPr/>
          </p:nvSpPr>
          <p:spPr>
            <a:xfrm>
              <a:off x="4305166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0" name="向下箭號 49"/>
            <p:cNvSpPr/>
            <p:nvPr/>
          </p:nvSpPr>
          <p:spPr>
            <a:xfrm>
              <a:off x="6200127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1" name="向下箭號 50"/>
            <p:cNvSpPr/>
            <p:nvPr/>
          </p:nvSpPr>
          <p:spPr>
            <a:xfrm>
              <a:off x="8095088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5134233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3" name="向右箭號 52"/>
            <p:cNvSpPr/>
            <p:nvPr/>
          </p:nvSpPr>
          <p:spPr>
            <a:xfrm>
              <a:off x="7042218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4" name="向右箭號 53"/>
            <p:cNvSpPr/>
            <p:nvPr/>
          </p:nvSpPr>
          <p:spPr>
            <a:xfrm>
              <a:off x="8919585" y="3448847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92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C0D82B2-28BF-44BC-93E5-B86DDDFF93A1}"/>
              </a:ext>
            </a:extLst>
          </p:cNvPr>
          <p:cNvGrpSpPr/>
          <p:nvPr/>
        </p:nvGrpSpPr>
        <p:grpSpPr>
          <a:xfrm>
            <a:off x="3777603" y="2253674"/>
            <a:ext cx="4680770" cy="2693823"/>
            <a:chOff x="3777603" y="2253674"/>
            <a:chExt cx="4680770" cy="2693823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6C5E5B93-4365-4C61-9D62-89DD71DE9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7603" y="2253674"/>
              <a:ext cx="4680770" cy="2232158"/>
            </a:xfrm>
            <a:prstGeom prst="roundRect">
              <a:avLst>
                <a:gd name="adj" fmla="val 3940"/>
              </a:avLst>
            </a:prstGeom>
          </p:spPr>
        </p:pic>
        <p:sp>
          <p:nvSpPr>
            <p:cNvPr id="3" name="TextBox 8">
              <a:extLst>
                <a:ext uri="{FF2B5EF4-FFF2-40B4-BE49-F238E27FC236}">
                  <a16:creationId xmlns:a16="http://schemas.microsoft.com/office/drawing/2014/main" id="{9BE99FAC-A8A2-46BA-A74F-3418AFCA11BC}"/>
                </a:ext>
              </a:extLst>
            </p:cNvPr>
            <p:cNvSpPr txBox="1"/>
            <p:nvPr/>
          </p:nvSpPr>
          <p:spPr>
            <a:xfrm>
              <a:off x="3777603" y="4485832"/>
              <a:ext cx="468077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0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54120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735C917F-67BC-4743-A416-690021235C1B}"/>
              </a:ext>
            </a:extLst>
          </p:cNvPr>
          <p:cNvGrpSpPr/>
          <p:nvPr/>
        </p:nvGrpSpPr>
        <p:grpSpPr>
          <a:xfrm>
            <a:off x="16868" y="1982804"/>
            <a:ext cx="12065248" cy="3555755"/>
            <a:chOff x="16868" y="1982804"/>
            <a:chExt cx="12065248" cy="3555755"/>
          </a:xfrm>
        </p:grpSpPr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D641B38B-667B-4CD6-B821-7F896D4095DC}"/>
                </a:ext>
              </a:extLst>
            </p:cNvPr>
            <p:cNvGrpSpPr/>
            <p:nvPr/>
          </p:nvGrpSpPr>
          <p:grpSpPr>
            <a:xfrm>
              <a:off x="16868" y="1982804"/>
              <a:ext cx="12065248" cy="3555755"/>
              <a:chOff x="16868" y="1982804"/>
              <a:chExt cx="12065248" cy="3555755"/>
            </a:xfrm>
          </p:grpSpPr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08F524B3-2D97-4928-8FD0-C213D1928D81}"/>
                  </a:ext>
                </a:extLst>
              </p:cNvPr>
              <p:cNvSpPr/>
              <p:nvPr/>
            </p:nvSpPr>
            <p:spPr>
              <a:xfrm>
                <a:off x="113118" y="1982804"/>
                <a:ext cx="11968997" cy="3080064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8" name="矩形: 圓角 97">
                <a:extLst>
                  <a:ext uri="{FF2B5EF4-FFF2-40B4-BE49-F238E27FC236}">
                    <a16:creationId xmlns:a16="http://schemas.microsoft.com/office/drawing/2014/main" id="{CF4D7F38-D26F-4ED1-B569-540FC0FE4637}"/>
                  </a:ext>
                </a:extLst>
              </p:cNvPr>
              <p:cNvSpPr/>
              <p:nvPr/>
            </p:nvSpPr>
            <p:spPr>
              <a:xfrm>
                <a:off x="1662804" y="2129848"/>
                <a:ext cx="2624687" cy="2793045"/>
              </a:xfrm>
              <a:prstGeom prst="roundRect">
                <a:avLst>
                  <a:gd name="adj" fmla="val 1752"/>
                </a:avLst>
              </a:prstGeom>
              <a:solidFill>
                <a:srgbClr val="4B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9" name="矩形: 圓角 98">
                <a:extLst>
                  <a:ext uri="{FF2B5EF4-FFF2-40B4-BE49-F238E27FC236}">
                    <a16:creationId xmlns:a16="http://schemas.microsoft.com/office/drawing/2014/main" id="{4B370066-3259-40B8-93D1-1A607D2FA41E}"/>
                  </a:ext>
                </a:extLst>
              </p:cNvPr>
              <p:cNvSpPr/>
              <p:nvPr/>
            </p:nvSpPr>
            <p:spPr>
              <a:xfrm>
                <a:off x="6800215" y="2118481"/>
                <a:ext cx="2624687" cy="2793045"/>
              </a:xfrm>
              <a:prstGeom prst="roundRect">
                <a:avLst>
                  <a:gd name="adj" fmla="val 1752"/>
                </a:avLst>
              </a:prstGeom>
              <a:solidFill>
                <a:srgbClr val="4B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7873262F-2D6A-41F8-AC35-F2D6BDCFAD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584" b="47580" l="25160" r="39628"/>
                        </a14:imgEffect>
                      </a14:imgLayer>
                    </a14:imgProps>
                  </a:ext>
                </a:extLst>
              </a:blip>
              <a:srcRect l="22956" t="15955" r="59175" b="32328"/>
              <a:stretch/>
            </p:blipFill>
            <p:spPr>
              <a:xfrm>
                <a:off x="16868" y="2129848"/>
                <a:ext cx="1706251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18" name="群組 17">
                <a:extLst>
                  <a:ext uri="{FF2B5EF4-FFF2-40B4-BE49-F238E27FC236}">
                    <a16:creationId xmlns:a16="http://schemas.microsoft.com/office/drawing/2014/main" id="{061AA718-E0FB-4548-B89E-0EB2862B6CD7}"/>
                  </a:ext>
                </a:extLst>
              </p:cNvPr>
              <p:cNvGrpSpPr/>
              <p:nvPr/>
            </p:nvGrpSpPr>
            <p:grpSpPr>
              <a:xfrm>
                <a:off x="197765" y="2955549"/>
                <a:ext cx="486124" cy="400110"/>
                <a:chOff x="1676921" y="2660833"/>
                <a:chExt cx="857414" cy="705703"/>
              </a:xfrm>
            </p:grpSpPr>
            <p:sp>
              <p:nvSpPr>
                <p:cNvPr id="15" name="橢圓 14">
                  <a:extLst>
                    <a:ext uri="{FF2B5EF4-FFF2-40B4-BE49-F238E27FC236}">
                      <a16:creationId xmlns:a16="http://schemas.microsoft.com/office/drawing/2014/main" id="{DEBCE687-3EE1-4789-A7AE-2DA5C7E988EC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6" name="TextBox 8">
                  <a:extLst>
                    <a:ext uri="{FF2B5EF4-FFF2-40B4-BE49-F238E27FC236}">
                      <a16:creationId xmlns:a16="http://schemas.microsoft.com/office/drawing/2014/main" id="{49F59D7F-98B4-42ED-9103-58793DC60653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A0DF7440-D41C-4ABC-9920-2C4723644855}"/>
                  </a:ext>
                </a:extLst>
              </p:cNvPr>
              <p:cNvGrpSpPr/>
              <p:nvPr/>
            </p:nvGrpSpPr>
            <p:grpSpPr>
              <a:xfrm>
                <a:off x="633973" y="2524517"/>
                <a:ext cx="486124" cy="400110"/>
                <a:chOff x="1676921" y="2660833"/>
                <a:chExt cx="857414" cy="705703"/>
              </a:xfrm>
            </p:grpSpPr>
            <p:sp>
              <p:nvSpPr>
                <p:cNvPr id="23" name="橢圓 22">
                  <a:extLst>
                    <a:ext uri="{FF2B5EF4-FFF2-40B4-BE49-F238E27FC236}">
                      <a16:creationId xmlns:a16="http://schemas.microsoft.com/office/drawing/2014/main" id="{B5DE6960-4768-478A-8CCB-A8CB2C9D97AB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4" name="TextBox 8">
                  <a:extLst>
                    <a:ext uri="{FF2B5EF4-FFF2-40B4-BE49-F238E27FC236}">
                      <a16:creationId xmlns:a16="http://schemas.microsoft.com/office/drawing/2014/main" id="{27F31B31-C654-48DB-B281-73BFC2928CB3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5" name="群組 24">
                <a:extLst>
                  <a:ext uri="{FF2B5EF4-FFF2-40B4-BE49-F238E27FC236}">
                    <a16:creationId xmlns:a16="http://schemas.microsoft.com/office/drawing/2014/main" id="{8BE82B83-5D1E-4B6F-91CE-B65DCDD34DE3}"/>
                  </a:ext>
                </a:extLst>
              </p:cNvPr>
              <p:cNvGrpSpPr/>
              <p:nvPr/>
            </p:nvGrpSpPr>
            <p:grpSpPr>
              <a:xfrm>
                <a:off x="1070278" y="2951829"/>
                <a:ext cx="486124" cy="400110"/>
                <a:chOff x="1676921" y="2660833"/>
                <a:chExt cx="857414" cy="705703"/>
              </a:xfrm>
            </p:grpSpPr>
            <p:sp>
              <p:nvSpPr>
                <p:cNvPr id="26" name="橢圓 25">
                  <a:extLst>
                    <a:ext uri="{FF2B5EF4-FFF2-40B4-BE49-F238E27FC236}">
                      <a16:creationId xmlns:a16="http://schemas.microsoft.com/office/drawing/2014/main" id="{3BF7DB78-1254-43B5-BF91-45773C0692CC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 w="28575">
                  <a:solidFill>
                    <a:srgbClr val="FF0000"/>
                  </a:solidFill>
                  <a:prstDash val="solid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7" name="TextBox 8">
                  <a:extLst>
                    <a:ext uri="{FF2B5EF4-FFF2-40B4-BE49-F238E27FC236}">
                      <a16:creationId xmlns:a16="http://schemas.microsoft.com/office/drawing/2014/main" id="{1D0D37C2-A436-4E58-8C78-DD2119BE6B8A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72EE1DE5-5D2A-4E0A-8205-E20D950138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4845" b="51753" l="21729" r="50360"/>
                        </a14:imgEffect>
                      </a14:imgLayer>
                    </a14:imgProps>
                  </a:ext>
                </a:extLst>
              </a:blip>
              <a:srcRect l="20277" t="15684" r="48902" b="31942"/>
              <a:stretch/>
            </p:blipFill>
            <p:spPr>
              <a:xfrm>
                <a:off x="4035033" y="2129848"/>
                <a:ext cx="2815698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4" name="群組 33">
                <a:extLst>
                  <a:ext uri="{FF2B5EF4-FFF2-40B4-BE49-F238E27FC236}">
                    <a16:creationId xmlns:a16="http://schemas.microsoft.com/office/drawing/2014/main" id="{DA7CB764-D4E9-4287-8554-55CF51FD2036}"/>
                  </a:ext>
                </a:extLst>
              </p:cNvPr>
              <p:cNvGrpSpPr/>
              <p:nvPr/>
            </p:nvGrpSpPr>
            <p:grpSpPr>
              <a:xfrm>
                <a:off x="5584054" y="2524517"/>
                <a:ext cx="486124" cy="400110"/>
                <a:chOff x="1676921" y="2660835"/>
                <a:chExt cx="857414" cy="705703"/>
              </a:xfrm>
            </p:grpSpPr>
            <p:sp>
              <p:nvSpPr>
                <p:cNvPr id="35" name="橢圓 34">
                  <a:extLst>
                    <a:ext uri="{FF2B5EF4-FFF2-40B4-BE49-F238E27FC236}">
                      <a16:creationId xmlns:a16="http://schemas.microsoft.com/office/drawing/2014/main" id="{B33F8FC8-3CE5-4280-88C1-456E97A0433D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6" name="TextBox 8">
                  <a:extLst>
                    <a:ext uri="{FF2B5EF4-FFF2-40B4-BE49-F238E27FC236}">
                      <a16:creationId xmlns:a16="http://schemas.microsoft.com/office/drawing/2014/main" id="{4EF5E08E-8C45-47BD-89E9-40DF53A296F5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7" name="群組 36">
                <a:extLst>
                  <a:ext uri="{FF2B5EF4-FFF2-40B4-BE49-F238E27FC236}">
                    <a16:creationId xmlns:a16="http://schemas.microsoft.com/office/drawing/2014/main" id="{A08AED59-59EC-4A16-AEE1-BF68FEE14D26}"/>
                  </a:ext>
                </a:extLst>
              </p:cNvPr>
              <p:cNvGrpSpPr/>
              <p:nvPr/>
            </p:nvGrpSpPr>
            <p:grpSpPr>
              <a:xfrm>
                <a:off x="5584054" y="3385668"/>
                <a:ext cx="486124" cy="400110"/>
                <a:chOff x="1676921" y="2660835"/>
                <a:chExt cx="857414" cy="705703"/>
              </a:xfrm>
            </p:grpSpPr>
            <p:sp>
              <p:nvSpPr>
                <p:cNvPr id="38" name="橢圓 37">
                  <a:extLst>
                    <a:ext uri="{FF2B5EF4-FFF2-40B4-BE49-F238E27FC236}">
                      <a16:creationId xmlns:a16="http://schemas.microsoft.com/office/drawing/2014/main" id="{C1BBDD90-4F7B-488E-8178-B2E41EB9A408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9" name="TextBox 8">
                  <a:extLst>
                    <a:ext uri="{FF2B5EF4-FFF2-40B4-BE49-F238E27FC236}">
                      <a16:creationId xmlns:a16="http://schemas.microsoft.com/office/drawing/2014/main" id="{5B70CF64-DE61-47D2-967C-CD883055D1CE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7CFA2459-CF7C-4C44-860F-DB961EF451BE}"/>
                  </a:ext>
                </a:extLst>
              </p:cNvPr>
              <p:cNvGrpSpPr/>
              <p:nvPr/>
            </p:nvGrpSpPr>
            <p:grpSpPr>
              <a:xfrm>
                <a:off x="6016098" y="2951829"/>
                <a:ext cx="486124" cy="400110"/>
                <a:chOff x="1676921" y="2660835"/>
                <a:chExt cx="857414" cy="705703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B305998-331D-4654-A247-AB7CD69C8FDF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77BEC96B-EF3F-425C-B372-FE4C90FC4210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451F26C3-539E-4FCC-B6AC-90FBDA6F96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9795" b="63282" l="22609" r="48524"/>
                        </a14:imgEffect>
                      </a14:imgLayer>
                    </a14:imgProps>
                  </a:ext>
                </a:extLst>
              </a:blip>
              <a:srcRect l="20261" t="14939" r="48852" b="31966"/>
              <a:stretch/>
            </p:blipFill>
            <p:spPr>
              <a:xfrm>
                <a:off x="9266418" y="2129848"/>
                <a:ext cx="2815698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BB51E7D4-A8BF-4CC4-AFC1-A3A749A32E43}"/>
                  </a:ext>
                </a:extLst>
              </p:cNvPr>
              <p:cNvGrpSpPr/>
              <p:nvPr/>
            </p:nvGrpSpPr>
            <p:grpSpPr>
              <a:xfrm>
                <a:off x="11203193" y="3814961"/>
                <a:ext cx="486124" cy="400110"/>
                <a:chOff x="1676921" y="2660835"/>
                <a:chExt cx="857414" cy="705703"/>
              </a:xfrm>
            </p:grpSpPr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F91F8967-E3FC-4576-BC51-6F844504198E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TextBox 8">
                  <a:extLst>
                    <a:ext uri="{FF2B5EF4-FFF2-40B4-BE49-F238E27FC236}">
                      <a16:creationId xmlns:a16="http://schemas.microsoft.com/office/drawing/2014/main" id="{2FCC9A7A-08CE-41DE-ABCB-0EB16302AFB3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81F5CBFD-86E8-4187-AE59-C5FAD4D2E649}"/>
                  </a:ext>
                </a:extLst>
              </p:cNvPr>
              <p:cNvGrpSpPr/>
              <p:nvPr/>
            </p:nvGrpSpPr>
            <p:grpSpPr>
              <a:xfrm>
                <a:off x="10788560" y="4230085"/>
                <a:ext cx="486124" cy="400110"/>
                <a:chOff x="1676921" y="2660835"/>
                <a:chExt cx="857414" cy="705703"/>
              </a:xfrm>
            </p:grpSpPr>
            <p:sp>
              <p:nvSpPr>
                <p:cNvPr id="59" name="橢圓 58">
                  <a:extLst>
                    <a:ext uri="{FF2B5EF4-FFF2-40B4-BE49-F238E27FC236}">
                      <a16:creationId xmlns:a16="http://schemas.microsoft.com/office/drawing/2014/main" id="{15692E9E-178F-42CE-9948-AD9016D95F05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TextBox 8">
                  <a:extLst>
                    <a:ext uri="{FF2B5EF4-FFF2-40B4-BE49-F238E27FC236}">
                      <a16:creationId xmlns:a16="http://schemas.microsoft.com/office/drawing/2014/main" id="{E4891AD8-C2F4-4D52-8CAC-7432D4E40013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61" name="圖片 60">
                <a:extLst>
                  <a:ext uri="{FF2B5EF4-FFF2-40B4-BE49-F238E27FC236}">
                    <a16:creationId xmlns:a16="http://schemas.microsoft.com/office/drawing/2014/main" id="{C0D9927F-0585-402D-B7F0-3B5B730A3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21560" y="2593397"/>
                <a:ext cx="2085136" cy="994356"/>
              </a:xfrm>
              <a:prstGeom prst="roundRect">
                <a:avLst>
                  <a:gd name="adj" fmla="val 3940"/>
                </a:avLst>
              </a:prstGeom>
            </p:spPr>
          </p:pic>
          <p:pic>
            <p:nvPicPr>
              <p:cNvPr id="62" name="圖片 61">
                <a:extLst>
                  <a:ext uri="{FF2B5EF4-FFF2-40B4-BE49-F238E27FC236}">
                    <a16:creationId xmlns:a16="http://schemas.microsoft.com/office/drawing/2014/main" id="{B40DBC98-D086-4C34-BEAA-5A87CD498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47282" y="2598051"/>
                <a:ext cx="2085136" cy="994356"/>
              </a:xfrm>
              <a:prstGeom prst="roundRect">
                <a:avLst>
                  <a:gd name="adj" fmla="val 3940"/>
                </a:avLst>
              </a:prstGeom>
            </p:spPr>
          </p:pic>
          <p:sp>
            <p:nvSpPr>
              <p:cNvPr id="73" name="TextBox 8">
                <a:extLst>
                  <a:ext uri="{FF2B5EF4-FFF2-40B4-BE49-F238E27FC236}">
                    <a16:creationId xmlns:a16="http://schemas.microsoft.com/office/drawing/2014/main" id="{D98DB5A5-4847-4794-A758-4A57A3A432EE}"/>
                  </a:ext>
                </a:extLst>
              </p:cNvPr>
              <p:cNvSpPr txBox="1"/>
              <p:nvPr/>
            </p:nvSpPr>
            <p:spPr>
              <a:xfrm>
                <a:off x="1943386" y="2134900"/>
                <a:ext cx="205425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4" name="TextBox 8">
                <a:extLst>
                  <a:ext uri="{FF2B5EF4-FFF2-40B4-BE49-F238E27FC236}">
                    <a16:creationId xmlns:a16="http://schemas.microsoft.com/office/drawing/2014/main" id="{A6FF62A8-CF0E-4C74-9BE2-2D6A4E5C70F9}"/>
                  </a:ext>
                </a:extLst>
              </p:cNvPr>
              <p:cNvSpPr txBox="1"/>
              <p:nvPr/>
            </p:nvSpPr>
            <p:spPr>
              <a:xfrm>
                <a:off x="7047280" y="2134900"/>
                <a:ext cx="2085137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7" name="矩形: 圓角 76">
                <a:extLst>
                  <a:ext uri="{FF2B5EF4-FFF2-40B4-BE49-F238E27FC236}">
                    <a16:creationId xmlns:a16="http://schemas.microsoft.com/office/drawing/2014/main" id="{A0D28B7A-CD17-4747-8D55-8F451C73C0CF}"/>
                  </a:ext>
                </a:extLst>
              </p:cNvPr>
              <p:cNvSpPr/>
              <p:nvPr/>
            </p:nvSpPr>
            <p:spPr>
              <a:xfrm>
                <a:off x="1921559" y="2596565"/>
                <a:ext cx="2076082" cy="989157"/>
              </a:xfrm>
              <a:prstGeom prst="roundRect">
                <a:avLst>
                  <a:gd name="adj" fmla="val 4149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76" name="群組 75">
                <a:extLst>
                  <a:ext uri="{FF2B5EF4-FFF2-40B4-BE49-F238E27FC236}">
                    <a16:creationId xmlns:a16="http://schemas.microsoft.com/office/drawing/2014/main" id="{B5303485-3A83-48C9-A20D-79F39AD26644}"/>
                  </a:ext>
                </a:extLst>
              </p:cNvPr>
              <p:cNvGrpSpPr/>
              <p:nvPr/>
            </p:nvGrpSpPr>
            <p:grpSpPr>
              <a:xfrm>
                <a:off x="2210276" y="2631416"/>
                <a:ext cx="298142" cy="302014"/>
                <a:chOff x="2210276" y="2631416"/>
                <a:chExt cx="298142" cy="302014"/>
              </a:xfrm>
            </p:grpSpPr>
            <p:pic>
              <p:nvPicPr>
                <p:cNvPr id="75" name="圖片 74">
                  <a:extLst>
                    <a:ext uri="{FF2B5EF4-FFF2-40B4-BE49-F238E27FC236}">
                      <a16:creationId xmlns:a16="http://schemas.microsoft.com/office/drawing/2014/main" id="{B58DF609-1BCA-4693-8ECD-790CB418C7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10276" y="2631416"/>
                  <a:ext cx="298142" cy="302014"/>
                </a:xfrm>
                <a:prstGeom prst="rect">
                  <a:avLst/>
                </a:prstGeom>
              </p:spPr>
            </p:pic>
            <p:sp>
              <p:nvSpPr>
                <p:cNvPr id="68" name="橢圓 67">
                  <a:extLst>
                    <a:ext uri="{FF2B5EF4-FFF2-40B4-BE49-F238E27FC236}">
                      <a16:creationId xmlns:a16="http://schemas.microsoft.com/office/drawing/2014/main" id="{BD09B7D1-8284-448F-B03A-14D8F7AE04E1}"/>
                    </a:ext>
                  </a:extLst>
                </p:cNvPr>
                <p:cNvSpPr/>
                <p:nvPr/>
              </p:nvSpPr>
              <p:spPr>
                <a:xfrm>
                  <a:off x="2228850" y="2654299"/>
                  <a:ext cx="260350" cy="26035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78" name="矩形: 圓角 77">
                <a:extLst>
                  <a:ext uri="{FF2B5EF4-FFF2-40B4-BE49-F238E27FC236}">
                    <a16:creationId xmlns:a16="http://schemas.microsoft.com/office/drawing/2014/main" id="{6E433554-2DCF-48CC-9CF6-80A3A02A6887}"/>
                  </a:ext>
                </a:extLst>
              </p:cNvPr>
              <p:cNvSpPr/>
              <p:nvPr/>
            </p:nvSpPr>
            <p:spPr>
              <a:xfrm>
                <a:off x="7047279" y="2596565"/>
                <a:ext cx="2076082" cy="989157"/>
              </a:xfrm>
              <a:prstGeom prst="roundRect">
                <a:avLst>
                  <a:gd name="adj" fmla="val 4149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79" name="群組 78">
                <a:extLst>
                  <a:ext uri="{FF2B5EF4-FFF2-40B4-BE49-F238E27FC236}">
                    <a16:creationId xmlns:a16="http://schemas.microsoft.com/office/drawing/2014/main" id="{37B2D4AE-6585-4D0E-BC21-1D6F0D3A505B}"/>
                  </a:ext>
                </a:extLst>
              </p:cNvPr>
              <p:cNvGrpSpPr/>
              <p:nvPr/>
            </p:nvGrpSpPr>
            <p:grpSpPr>
              <a:xfrm>
                <a:off x="7645560" y="2631416"/>
                <a:ext cx="298142" cy="302014"/>
                <a:chOff x="2210276" y="2631416"/>
                <a:chExt cx="298142" cy="302014"/>
              </a:xfrm>
            </p:grpSpPr>
            <p:pic>
              <p:nvPicPr>
                <p:cNvPr id="80" name="圖片 79">
                  <a:extLst>
                    <a:ext uri="{FF2B5EF4-FFF2-40B4-BE49-F238E27FC236}">
                      <a16:creationId xmlns:a16="http://schemas.microsoft.com/office/drawing/2014/main" id="{F29BB920-DCB5-4491-9CDC-98E7559DBE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10276" y="2631416"/>
                  <a:ext cx="298142" cy="302014"/>
                </a:xfrm>
                <a:prstGeom prst="rect">
                  <a:avLst/>
                </a:prstGeom>
              </p:spPr>
            </p:pic>
            <p:sp>
              <p:nvSpPr>
                <p:cNvPr id="81" name="橢圓 80">
                  <a:extLst>
                    <a:ext uri="{FF2B5EF4-FFF2-40B4-BE49-F238E27FC236}">
                      <a16:creationId xmlns:a16="http://schemas.microsoft.com/office/drawing/2014/main" id="{0AA47736-DAE9-4A4B-B32F-27D18317EDA3}"/>
                    </a:ext>
                  </a:extLst>
                </p:cNvPr>
                <p:cNvSpPr/>
                <p:nvPr/>
              </p:nvSpPr>
              <p:spPr>
                <a:xfrm>
                  <a:off x="2228850" y="2654299"/>
                  <a:ext cx="260350" cy="26035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86" name="群組 85">
                <a:extLst>
                  <a:ext uri="{FF2B5EF4-FFF2-40B4-BE49-F238E27FC236}">
                    <a16:creationId xmlns:a16="http://schemas.microsoft.com/office/drawing/2014/main" id="{160DE9EF-42FE-4FCC-8B93-2574C811A2DE}"/>
                  </a:ext>
                </a:extLst>
              </p:cNvPr>
              <p:cNvGrpSpPr/>
              <p:nvPr/>
            </p:nvGrpSpPr>
            <p:grpSpPr>
              <a:xfrm>
                <a:off x="1899997" y="4119831"/>
                <a:ext cx="2030722" cy="620615"/>
                <a:chOff x="1649738" y="4070036"/>
                <a:chExt cx="2612352" cy="798369"/>
              </a:xfrm>
            </p:grpSpPr>
            <p:pic>
              <p:nvPicPr>
                <p:cNvPr id="82" name="圖片 81">
                  <a:extLst>
                    <a:ext uri="{FF2B5EF4-FFF2-40B4-BE49-F238E27FC236}">
                      <a16:creationId xmlns:a16="http://schemas.microsoft.com/office/drawing/2014/main" id="{AD21E00D-125A-4478-87DA-4B17FEE83F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158" b="96526" l="5872" r="91191">
                              <a14:foregroundMark x1="44128" y1="87789" x2="48490" y2="88421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6766" t="-1004" r="13537" b="1004"/>
                <a:stretch/>
              </p:blipFill>
              <p:spPr>
                <a:xfrm>
                  <a:off x="1649738" y="4108136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3" name="圖片 82">
                  <a:extLst>
                    <a:ext uri="{FF2B5EF4-FFF2-40B4-BE49-F238E27FC236}">
                      <a16:creationId xmlns:a16="http://schemas.microsoft.com/office/drawing/2014/main" id="{3F7F63FA-F133-476F-AD40-7CBC68ACB7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</a:extLst>
                </a:blip>
                <a:srcRect l="16567" t="3506" r="201" b="-3506"/>
                <a:stretch/>
              </p:blipFill>
              <p:spPr>
                <a:xfrm>
                  <a:off x="2190968" y="4117229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4" name="圖片 83">
                  <a:extLst>
                    <a:ext uri="{FF2B5EF4-FFF2-40B4-BE49-F238E27FC236}">
                      <a16:creationId xmlns:a16="http://schemas.microsoft.com/office/drawing/2014/main" id="{E5A90750-2AE6-4CD6-B7A8-EF975557B0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0000" b="90000" l="10000" r="90000">
                              <a14:foregroundMark x1="16999" y1="39443" x2="19167" y2="43944"/>
                              <a14:foregroundMark x1="48482" y1="81886" x2="53079" y2="82208"/>
                              <a14:foregroundMark x1="83608" y1="36334" x2="83608" y2="4662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9540" t="-171" r="9540" b="171"/>
                <a:stretch/>
              </p:blipFill>
              <p:spPr>
                <a:xfrm>
                  <a:off x="2860941" y="4127653"/>
                  <a:ext cx="681662" cy="681662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5" name="圖片 84">
                  <a:extLst>
                    <a:ext uri="{FF2B5EF4-FFF2-40B4-BE49-F238E27FC236}">
                      <a16:creationId xmlns:a16="http://schemas.microsoft.com/office/drawing/2014/main" id="{263C8E15-E3AF-41C5-9D4F-EFACF7593D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617" b="96327" l="6822" r="95250"/>
                          </a14:imgEffect>
                        </a14:imgLayer>
                      </a14:imgProps>
                    </a:ext>
                  </a:extLst>
                </a:blip>
                <a:srcRect l="8851" r="8851"/>
                <a:stretch/>
              </p:blipFill>
              <p:spPr>
                <a:xfrm>
                  <a:off x="3580428" y="4070036"/>
                  <a:ext cx="681662" cy="681662"/>
                </a:xfrm>
                <a:prstGeom prst="rect">
                  <a:avLst/>
                </a:prstGeom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</p:pic>
          </p:grpSp>
          <p:sp>
            <p:nvSpPr>
              <p:cNvPr id="87" name="TextBox 8">
                <a:extLst>
                  <a:ext uri="{FF2B5EF4-FFF2-40B4-BE49-F238E27FC236}">
                    <a16:creationId xmlns:a16="http://schemas.microsoft.com/office/drawing/2014/main" id="{01E07BF0-2744-4495-8F25-0CC0A2870165}"/>
                  </a:ext>
                </a:extLst>
              </p:cNvPr>
              <p:cNvSpPr txBox="1"/>
              <p:nvPr/>
            </p:nvSpPr>
            <p:spPr>
              <a:xfrm>
                <a:off x="1943386" y="3659612"/>
                <a:ext cx="205425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可用房間容器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8" name="TextBox 8">
                <a:extLst>
                  <a:ext uri="{FF2B5EF4-FFF2-40B4-BE49-F238E27FC236}">
                    <a16:creationId xmlns:a16="http://schemas.microsoft.com/office/drawing/2014/main" id="{54CEE99F-79D2-49A5-BACE-2AD555270E8E}"/>
                  </a:ext>
                </a:extLst>
              </p:cNvPr>
              <p:cNvSpPr txBox="1"/>
              <p:nvPr/>
            </p:nvSpPr>
            <p:spPr>
              <a:xfrm>
                <a:off x="7047280" y="3662760"/>
                <a:ext cx="207608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可用房間容器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89" name="群組 88">
                <a:extLst>
                  <a:ext uri="{FF2B5EF4-FFF2-40B4-BE49-F238E27FC236}">
                    <a16:creationId xmlns:a16="http://schemas.microsoft.com/office/drawing/2014/main" id="{02D3D5D4-F97E-49CF-9748-094A302AEC90}"/>
                  </a:ext>
                </a:extLst>
              </p:cNvPr>
              <p:cNvGrpSpPr/>
              <p:nvPr/>
            </p:nvGrpSpPr>
            <p:grpSpPr>
              <a:xfrm>
                <a:off x="7047279" y="4138724"/>
                <a:ext cx="2030722" cy="620615"/>
                <a:chOff x="1649738" y="4070036"/>
                <a:chExt cx="2612352" cy="798369"/>
              </a:xfrm>
            </p:grpSpPr>
            <p:pic>
              <p:nvPicPr>
                <p:cNvPr id="90" name="圖片 89">
                  <a:extLst>
                    <a:ext uri="{FF2B5EF4-FFF2-40B4-BE49-F238E27FC236}">
                      <a16:creationId xmlns:a16="http://schemas.microsoft.com/office/drawing/2014/main" id="{F2CC5344-3459-4E65-BA7E-CA60DAED46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158" b="96526" l="5872" r="91191">
                              <a14:foregroundMark x1="44128" y1="87789" x2="48490" y2="88421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6766" t="-1004" r="13537" b="1004"/>
                <a:stretch/>
              </p:blipFill>
              <p:spPr>
                <a:xfrm>
                  <a:off x="1649738" y="4108136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91" name="圖片 90">
                  <a:extLst>
                    <a:ext uri="{FF2B5EF4-FFF2-40B4-BE49-F238E27FC236}">
                      <a16:creationId xmlns:a16="http://schemas.microsoft.com/office/drawing/2014/main" id="{3503616D-B610-4646-848A-46F786C658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</a:extLst>
                </a:blip>
                <a:srcRect l="16567" t="3506" r="201" b="-3506"/>
                <a:stretch/>
              </p:blipFill>
              <p:spPr>
                <a:xfrm>
                  <a:off x="2190968" y="4117229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92" name="圖片 91">
                  <a:extLst>
                    <a:ext uri="{FF2B5EF4-FFF2-40B4-BE49-F238E27FC236}">
                      <a16:creationId xmlns:a16="http://schemas.microsoft.com/office/drawing/2014/main" id="{717984CC-F033-4A1C-B834-1E187A1075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0000" b="90000" l="10000" r="90000">
                              <a14:foregroundMark x1="16999" y1="39443" x2="19167" y2="43944"/>
                              <a14:foregroundMark x1="48482" y1="81886" x2="53079" y2="82208"/>
                              <a14:foregroundMark x1="83608" y1="36334" x2="83608" y2="4662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9540" t="-171" r="9540" b="171"/>
                <a:stretch/>
              </p:blipFill>
              <p:spPr>
                <a:xfrm>
                  <a:off x="2860941" y="4127653"/>
                  <a:ext cx="681662" cy="681662"/>
                </a:xfrm>
                <a:prstGeom prst="rect">
                  <a:avLst/>
                </a:prstGeom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</p:pic>
            <p:pic>
              <p:nvPicPr>
                <p:cNvPr id="93" name="圖片 92">
                  <a:extLst>
                    <a:ext uri="{FF2B5EF4-FFF2-40B4-BE49-F238E27FC236}">
                      <a16:creationId xmlns:a16="http://schemas.microsoft.com/office/drawing/2014/main" id="{235C93F6-AAFA-472F-9A8E-D5EE92F01E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617" b="96327" l="6822" r="95250"/>
                          </a14:imgEffect>
                        </a14:imgLayer>
                      </a14:imgProps>
                    </a:ext>
                  </a:extLst>
                </a:blip>
                <a:srcRect l="8851" r="8851"/>
                <a:stretch/>
              </p:blipFill>
              <p:spPr>
                <a:xfrm>
                  <a:off x="3580428" y="4070036"/>
                  <a:ext cx="681662" cy="681662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85AA1046-7021-4133-9140-524534C0A6A5}"/>
                  </a:ext>
                </a:extLst>
              </p:cNvPr>
              <p:cNvSpPr/>
              <p:nvPr/>
            </p:nvSpPr>
            <p:spPr>
              <a:xfrm>
                <a:off x="5399775" y="2405534"/>
                <a:ext cx="1148844" cy="1492698"/>
              </a:xfrm>
              <a:prstGeom prst="roundRect">
                <a:avLst>
                  <a:gd name="adj" fmla="val 3690"/>
                </a:avLst>
              </a:prstGeom>
              <a:noFill/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6" name="矩形: 圓角 95">
                <a:extLst>
                  <a:ext uri="{FF2B5EF4-FFF2-40B4-BE49-F238E27FC236}">
                    <a16:creationId xmlns:a16="http://schemas.microsoft.com/office/drawing/2014/main" id="{48A7A185-8175-4416-9C9F-DE1C206942C5}"/>
                  </a:ext>
                </a:extLst>
              </p:cNvPr>
              <p:cNvSpPr/>
              <p:nvPr/>
            </p:nvSpPr>
            <p:spPr>
              <a:xfrm>
                <a:off x="10537650" y="3585722"/>
                <a:ext cx="1243671" cy="1147655"/>
              </a:xfrm>
              <a:prstGeom prst="roundRect">
                <a:avLst>
                  <a:gd name="adj" fmla="val 3690"/>
                </a:avLst>
              </a:prstGeom>
              <a:noFill/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7" name="TextBox 8">
                <a:extLst>
                  <a:ext uri="{FF2B5EF4-FFF2-40B4-BE49-F238E27FC236}">
                    <a16:creationId xmlns:a16="http://schemas.microsoft.com/office/drawing/2014/main" id="{5D05F49C-4828-4AB6-966C-AF207405DB00}"/>
                  </a:ext>
                </a:extLst>
              </p:cNvPr>
              <p:cNvSpPr txBox="1"/>
              <p:nvPr/>
            </p:nvSpPr>
            <p:spPr>
              <a:xfrm>
                <a:off x="113117" y="5076894"/>
                <a:ext cx="11968998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(b) 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Seed = 1</a:t>
                </a:r>
                <a:r>
                  <a:rPr lang="zh-TW" altLang="en-US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，任務轉換空間的疊代過程</a:t>
                </a:r>
                <a:endParaRPr lang="en-US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1" name="Right Arrow 77">
              <a:extLst>
                <a:ext uri="{FF2B5EF4-FFF2-40B4-BE49-F238E27FC236}">
                  <a16:creationId xmlns:a16="http://schemas.microsoft.com/office/drawing/2014/main" id="{2105E63D-5B00-4FF7-A7B7-046DDA7B7F7A}"/>
                </a:ext>
              </a:extLst>
            </p:cNvPr>
            <p:cNvSpPr/>
            <p:nvPr/>
          </p:nvSpPr>
          <p:spPr>
            <a:xfrm>
              <a:off x="1501743" y="3333119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Right Arrow 77">
              <a:extLst>
                <a:ext uri="{FF2B5EF4-FFF2-40B4-BE49-F238E27FC236}">
                  <a16:creationId xmlns:a16="http://schemas.microsoft.com/office/drawing/2014/main" id="{7DE6A5BB-AB12-42B5-A78C-63CE953E070F}"/>
                </a:ext>
              </a:extLst>
            </p:cNvPr>
            <p:cNvSpPr/>
            <p:nvPr/>
          </p:nvSpPr>
          <p:spPr>
            <a:xfrm>
              <a:off x="4128080" y="3329225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ight Arrow 77">
              <a:extLst>
                <a:ext uri="{FF2B5EF4-FFF2-40B4-BE49-F238E27FC236}">
                  <a16:creationId xmlns:a16="http://schemas.microsoft.com/office/drawing/2014/main" id="{FEC65969-C2E6-42D3-B5A4-97384F8BF91B}"/>
                </a:ext>
              </a:extLst>
            </p:cNvPr>
            <p:cNvSpPr/>
            <p:nvPr/>
          </p:nvSpPr>
          <p:spPr>
            <a:xfrm>
              <a:off x="9262499" y="3332400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Right Arrow 77">
              <a:extLst>
                <a:ext uri="{FF2B5EF4-FFF2-40B4-BE49-F238E27FC236}">
                  <a16:creationId xmlns:a16="http://schemas.microsoft.com/office/drawing/2014/main" id="{90A2AEC2-A6BD-4E71-9C2B-6EFF56A17BE7}"/>
                </a:ext>
              </a:extLst>
            </p:cNvPr>
            <p:cNvSpPr/>
            <p:nvPr/>
          </p:nvSpPr>
          <p:spPr>
            <a:xfrm>
              <a:off x="6643124" y="3332400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4522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群組 48">
            <a:extLst>
              <a:ext uri="{FF2B5EF4-FFF2-40B4-BE49-F238E27FC236}">
                <a16:creationId xmlns:a16="http://schemas.microsoft.com/office/drawing/2014/main" id="{3B321A21-302D-4188-90FF-541182F2D076}"/>
              </a:ext>
            </a:extLst>
          </p:cNvPr>
          <p:cNvGrpSpPr/>
          <p:nvPr/>
        </p:nvGrpSpPr>
        <p:grpSpPr>
          <a:xfrm>
            <a:off x="177836" y="481486"/>
            <a:ext cx="12201595" cy="6173912"/>
            <a:chOff x="177836" y="481486"/>
            <a:chExt cx="12201595" cy="617391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1FF38DA-0C57-4BCB-9410-52821F281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781" b="96601" l="5449" r="94792"/>
                      </a14:imgEffect>
                    </a14:imgLayer>
                  </a14:imgProps>
                </a:ext>
              </a:extLst>
            </a:blip>
            <a:srcRect l="12563" t="3935" r="18512" b="-1785"/>
            <a:stretch/>
          </p:blipFill>
          <p:spPr>
            <a:xfrm>
              <a:off x="177837" y="636569"/>
              <a:ext cx="5014516" cy="553880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53123969-7C86-44E9-9E75-660422DD78DA}"/>
                </a:ext>
              </a:extLst>
            </p:cNvPr>
            <p:cNvGrpSpPr/>
            <p:nvPr/>
          </p:nvGrpSpPr>
          <p:grpSpPr>
            <a:xfrm>
              <a:off x="2580024" y="5478156"/>
              <a:ext cx="528268" cy="363848"/>
              <a:chOff x="9684136" y="2422234"/>
              <a:chExt cx="857414" cy="590550"/>
            </a:xfrm>
          </p:grpSpPr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2806E997-093A-475A-891E-5DF503917066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BE03D8DF-45B9-4DD8-9A35-5B9E30A0542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A55B76CE-A426-433A-A2EE-E1CA30C5B18C}"/>
                </a:ext>
              </a:extLst>
            </p:cNvPr>
            <p:cNvGrpSpPr/>
            <p:nvPr/>
          </p:nvGrpSpPr>
          <p:grpSpPr>
            <a:xfrm>
              <a:off x="1708103" y="5478156"/>
              <a:ext cx="528268" cy="363848"/>
              <a:chOff x="9684136" y="2422234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6F8F86C4-45C8-40CA-8E2A-B25E1A882D2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CFBFBCA2-C187-4344-82B5-48663328E3F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E25E312F-B057-43BD-8BBA-4E4E51A33852}"/>
                </a:ext>
              </a:extLst>
            </p:cNvPr>
            <p:cNvGrpSpPr/>
            <p:nvPr/>
          </p:nvGrpSpPr>
          <p:grpSpPr>
            <a:xfrm>
              <a:off x="2580024" y="3693806"/>
              <a:ext cx="528268" cy="363848"/>
              <a:chOff x="9684136" y="2422234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9B90984A-FF99-4125-8E7F-D5B6D85263DF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C6884C3-D706-440E-BE04-12EC5CFC9FE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BDD882-6F9B-49FF-8067-E1910D7F4EC8}"/>
                </a:ext>
              </a:extLst>
            </p:cNvPr>
            <p:cNvGrpSpPr/>
            <p:nvPr/>
          </p:nvGrpSpPr>
          <p:grpSpPr>
            <a:xfrm>
              <a:off x="2163313" y="2391585"/>
              <a:ext cx="528268" cy="363848"/>
              <a:chOff x="9684136" y="2422234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176491B-A123-4FAC-8F46-B4FDD5D2E15A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7EBBB919-D9E0-495F-9D82-EAC87F903F8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AA97F06D-FBA4-4FBE-BF3F-7C66DBD448A9}"/>
                </a:ext>
              </a:extLst>
            </p:cNvPr>
            <p:cNvGrpSpPr/>
            <p:nvPr/>
          </p:nvGrpSpPr>
          <p:grpSpPr>
            <a:xfrm>
              <a:off x="378173" y="2389423"/>
              <a:ext cx="528268" cy="363848"/>
              <a:chOff x="9684136" y="2422234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A93227ED-5D7C-4214-B324-F87B8FD41FF9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5EB83AAF-AED5-4CDF-B974-7D6B0A6FE40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45036EA2-228C-4A88-9267-9A88BC4190B0}"/>
                </a:ext>
              </a:extLst>
            </p:cNvPr>
            <p:cNvGrpSpPr/>
            <p:nvPr/>
          </p:nvGrpSpPr>
          <p:grpSpPr>
            <a:xfrm>
              <a:off x="822622" y="2840273"/>
              <a:ext cx="528268" cy="363848"/>
              <a:chOff x="9684136" y="2422234"/>
              <a:chExt cx="857414" cy="590550"/>
            </a:xfrm>
          </p:grpSpPr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0CEC3D45-615C-49D8-800E-C652CFE4500D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E82754E5-4243-4CE8-A06C-C9CB550EBA0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52ADCD33-9390-4863-AE7B-31AE8E626739}"/>
                </a:ext>
              </a:extLst>
            </p:cNvPr>
            <p:cNvGrpSpPr/>
            <p:nvPr/>
          </p:nvGrpSpPr>
          <p:grpSpPr>
            <a:xfrm>
              <a:off x="1708103" y="1933437"/>
              <a:ext cx="528268" cy="363848"/>
              <a:chOff x="9684136" y="2422234"/>
              <a:chExt cx="857414" cy="590550"/>
            </a:xfrm>
          </p:grpSpPr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448B6AE6-6FAC-40BA-ABA6-062B1B01FEF3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FE92176B-0698-43B4-B084-D39E0E9FB49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0EDEE872-86BC-463D-8A82-FD57AD14B8E0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FF7F0A81-602D-4D18-AA29-B78BD5E0DA95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，生成結果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17B4FD1-7C31-4E7C-9978-D56BF517F174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，生成結果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BDCD17D1-6D33-480B-9D06-743E7E8D5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174" b="98654" l="2480" r="964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11558" y="481486"/>
              <a:ext cx="7367873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A179C9D7-BBA5-4599-9C9D-FB8EEF8D579B}"/>
                </a:ext>
              </a:extLst>
            </p:cNvPr>
            <p:cNvGrpSpPr/>
            <p:nvPr/>
          </p:nvGrpSpPr>
          <p:grpSpPr>
            <a:xfrm>
              <a:off x="5649993" y="2775169"/>
              <a:ext cx="528268" cy="363848"/>
              <a:chOff x="9684136" y="2422234"/>
              <a:chExt cx="857414" cy="590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BD9B0DD5-7CBF-444B-99BF-178CF9F3004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8">
                <a:extLst>
                  <a:ext uri="{FF2B5EF4-FFF2-40B4-BE49-F238E27FC236}">
                    <a16:creationId xmlns:a16="http://schemas.microsoft.com/office/drawing/2014/main" id="{568F7FD1-AE44-4F26-AD92-30D60E49427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AB30450A-E5CB-4B2F-A49A-77DC86C6C98E}"/>
                </a:ext>
              </a:extLst>
            </p:cNvPr>
            <p:cNvGrpSpPr/>
            <p:nvPr/>
          </p:nvGrpSpPr>
          <p:grpSpPr>
            <a:xfrm>
              <a:off x="6127801" y="3236749"/>
              <a:ext cx="528268" cy="363848"/>
              <a:chOff x="9684136" y="2422234"/>
              <a:chExt cx="857414" cy="590550"/>
            </a:xfrm>
          </p:grpSpPr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0A99E6FF-DFCB-4BA8-9053-BCAA69CF571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5" name="TextBox 8">
                <a:extLst>
                  <a:ext uri="{FF2B5EF4-FFF2-40B4-BE49-F238E27FC236}">
                    <a16:creationId xmlns:a16="http://schemas.microsoft.com/office/drawing/2014/main" id="{22763434-7944-4E53-BAD8-E5EC4FA10C4A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6E422382-419F-42A7-9369-64137519B365}"/>
                </a:ext>
              </a:extLst>
            </p:cNvPr>
            <p:cNvGrpSpPr/>
            <p:nvPr/>
          </p:nvGrpSpPr>
          <p:grpSpPr>
            <a:xfrm>
              <a:off x="9529843" y="1758895"/>
              <a:ext cx="528268" cy="363848"/>
              <a:chOff x="9684136" y="2422234"/>
              <a:chExt cx="857414" cy="590550"/>
            </a:xfrm>
          </p:grpSpPr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14F15BC-8224-4A5D-B677-C650250C849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8" name="TextBox 8">
                <a:extLst>
                  <a:ext uri="{FF2B5EF4-FFF2-40B4-BE49-F238E27FC236}">
                    <a16:creationId xmlns:a16="http://schemas.microsoft.com/office/drawing/2014/main" id="{66A459AD-8083-41E5-A77A-CD460361D7BB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0573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5394036" y="2863273"/>
            <a:ext cx="1440874" cy="1522241"/>
            <a:chOff x="5394036" y="2863273"/>
            <a:chExt cx="1440874" cy="1522241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78" b="95740" l="9948" r="89965"/>
                      </a14:imgEffect>
                    </a14:imgLayer>
                  </a14:imgProps>
                </a:ext>
              </a:extLst>
            </a:blip>
            <a:srcRect l="34100" t="56930" r="35017" b="2575"/>
            <a:stretch/>
          </p:blipFill>
          <p:spPr>
            <a:xfrm>
              <a:off x="5394036" y="2863273"/>
              <a:ext cx="1440874" cy="1457798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AD2D3F1E-1FED-43EB-946A-2DF295BA67DA}"/>
              </a:ext>
            </a:extLst>
          </p:cNvPr>
          <p:cNvGrpSpPr/>
          <p:nvPr/>
        </p:nvGrpSpPr>
        <p:grpSpPr>
          <a:xfrm>
            <a:off x="5680552" y="1511603"/>
            <a:ext cx="857414" cy="590550"/>
            <a:chOff x="9684136" y="2422234"/>
            <a:chExt cx="857414" cy="590550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F7DCE09A-21B8-41DA-88CE-B9375AC4954C}"/>
                </a:ext>
              </a:extLst>
            </p:cNvPr>
            <p:cNvSpPr/>
            <p:nvPr/>
          </p:nvSpPr>
          <p:spPr>
            <a:xfrm>
              <a:off x="9817568" y="2422234"/>
              <a:ext cx="590550" cy="590550"/>
            </a:xfrm>
            <a:prstGeom prst="ellipse">
              <a:avLst/>
            </a:prstGeom>
            <a:solidFill>
              <a:schemeClr val="accent5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D20614-3E67-4826-9C16-7FE8C904C48C}"/>
                </a:ext>
              </a:extLst>
            </p:cNvPr>
            <p:cNvSpPr txBox="1"/>
            <p:nvPr/>
          </p:nvSpPr>
          <p:spPr>
            <a:xfrm>
              <a:off x="9684136" y="2486676"/>
              <a:ext cx="85741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Ex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44410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52193685-3D98-4148-85B2-91ABB787C6F3}"/>
              </a:ext>
            </a:extLst>
          </p:cNvPr>
          <p:cNvGrpSpPr/>
          <p:nvPr/>
        </p:nvGrpSpPr>
        <p:grpSpPr>
          <a:xfrm>
            <a:off x="177835" y="481040"/>
            <a:ext cx="12262433" cy="6174358"/>
            <a:chOff x="177835" y="481040"/>
            <a:chExt cx="12262433" cy="6174358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97775D40-8870-4887-85BF-D11032CAF6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165" b="98247" l="2534" r="94848">
                          <a14:backgroundMark x1="53209" y1="53608" x2="54054" y2="53505"/>
                        </a14:backgroundRemoval>
                      </a14:imgEffect>
                    </a14:imgLayer>
                  </a14:imgProps>
                </a:ext>
              </a:extLst>
            </a:blip>
            <a:srcRect l="13946" t="1520" r="13045" b="48"/>
            <a:stretch/>
          </p:blipFill>
          <p:spPr>
            <a:xfrm>
              <a:off x="177835" y="636570"/>
              <a:ext cx="5014517" cy="553881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FAEC6BCA-8A15-4B90-961D-B9E7543574AE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F02CE0F4-65DF-46B8-89D9-F935CEFEA719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6352D0BA-1678-4776-A0BF-3DC8FA22E0AA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57109759-9994-4E34-AF12-C27A2595C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7513" l="3828" r="9851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87748" y="481040"/>
              <a:ext cx="7552520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1212774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85B8B834-C6D6-4F53-9495-B44F1F76395A}"/>
              </a:ext>
            </a:extLst>
          </p:cNvPr>
          <p:cNvGrpSpPr/>
          <p:nvPr/>
        </p:nvGrpSpPr>
        <p:grpSpPr>
          <a:xfrm>
            <a:off x="2" y="771526"/>
            <a:ext cx="12191999" cy="5438774"/>
            <a:chOff x="2" y="771526"/>
            <a:chExt cx="12191999" cy="5438774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860BB0F9-7360-40AD-81FE-6B0BC8986F9B}"/>
                </a:ext>
              </a:extLst>
            </p:cNvPr>
            <p:cNvSpPr/>
            <p:nvPr/>
          </p:nvSpPr>
          <p:spPr>
            <a:xfrm>
              <a:off x="241716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0C7B8406-F2E0-4DFD-8063-2B3B0FCA9C21}"/>
                </a:ext>
              </a:extLst>
            </p:cNvPr>
            <p:cNvSpPr/>
            <p:nvPr/>
          </p:nvSpPr>
          <p:spPr>
            <a:xfrm>
              <a:off x="3174222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45F2168F-EFF0-44B3-B953-E7F7602BBE62}"/>
                </a:ext>
              </a:extLst>
            </p:cNvPr>
            <p:cNvSpPr/>
            <p:nvPr/>
          </p:nvSpPr>
          <p:spPr>
            <a:xfrm>
              <a:off x="6106727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90C281A3-EE66-4450-86B8-106C8A853031}"/>
                </a:ext>
              </a:extLst>
            </p:cNvPr>
            <p:cNvSpPr/>
            <p:nvPr/>
          </p:nvSpPr>
          <p:spPr>
            <a:xfrm>
              <a:off x="9039233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C447420E-567B-42AC-80B3-5DE2688D31D9}"/>
                </a:ext>
              </a:extLst>
            </p:cNvPr>
            <p:cNvSpPr/>
            <p:nvPr/>
          </p:nvSpPr>
          <p:spPr>
            <a:xfrm>
              <a:off x="241715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A30350FF-F0AA-4018-A992-E15B68744F72}"/>
                </a:ext>
              </a:extLst>
            </p:cNvPr>
            <p:cNvSpPr/>
            <p:nvPr/>
          </p:nvSpPr>
          <p:spPr>
            <a:xfrm>
              <a:off x="3174217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63CB62A3-360C-4552-9746-667D570F2182}"/>
                </a:ext>
              </a:extLst>
            </p:cNvPr>
            <p:cNvSpPr/>
            <p:nvPr/>
          </p:nvSpPr>
          <p:spPr>
            <a:xfrm>
              <a:off x="6090249" y="3579962"/>
              <a:ext cx="5863762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C61B928-C488-4D3F-8328-35E53F0C4A9F}"/>
                </a:ext>
              </a:extLst>
            </p:cNvPr>
            <p:cNvSpPr/>
            <p:nvPr/>
          </p:nvSpPr>
          <p:spPr>
            <a:xfrm>
              <a:off x="112142" y="2820662"/>
              <a:ext cx="11967716" cy="523222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B871298-2696-4A93-AD7D-B1E0987AA492}"/>
                </a:ext>
              </a:extLst>
            </p:cNvPr>
            <p:cNvSpPr/>
            <p:nvPr/>
          </p:nvSpPr>
          <p:spPr>
            <a:xfrm>
              <a:off x="112144" y="5577782"/>
              <a:ext cx="11967714" cy="528351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56A11B55-86E1-42C5-B858-03AA4877B004}"/>
                </a:ext>
              </a:extLst>
            </p:cNvPr>
            <p:cNvSpPr txBox="1"/>
            <p:nvPr/>
          </p:nvSpPr>
          <p:spPr>
            <a:xfrm>
              <a:off x="292049" y="2820662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初始群組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80B59552-9C5A-494F-952A-24CE9FEB7415}"/>
                </a:ext>
              </a:extLst>
            </p:cNvPr>
            <p:cNvSpPr txBox="1"/>
            <p:nvPr/>
          </p:nvSpPr>
          <p:spPr>
            <a:xfrm>
              <a:off x="322455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計算適應值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324C0E35-7326-4C07-837D-9B224BFF2C36}"/>
                </a:ext>
              </a:extLst>
            </p:cNvPr>
            <p:cNvSpPr txBox="1"/>
            <p:nvPr/>
          </p:nvSpPr>
          <p:spPr>
            <a:xfrm>
              <a:off x="615706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擇優交配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A3A6FD2-807D-4E33-AA30-13DDAB43F706}"/>
                </a:ext>
              </a:extLst>
            </p:cNvPr>
            <p:cNvSpPr txBox="1"/>
            <p:nvPr/>
          </p:nvSpPr>
          <p:spPr>
            <a:xfrm>
              <a:off x="9089566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子代突變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EC3BABAA-7AF5-433C-8BC3-64DB46DFD808}"/>
                </a:ext>
              </a:extLst>
            </p:cNvPr>
            <p:cNvSpPr txBox="1"/>
            <p:nvPr/>
          </p:nvSpPr>
          <p:spPr>
            <a:xfrm>
              <a:off x="292046" y="5587451"/>
              <a:ext cx="2793687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世代交替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6D7355F0-5A95-44B9-BB37-112281834035}"/>
                </a:ext>
              </a:extLst>
            </p:cNvPr>
            <p:cNvSpPr txBox="1"/>
            <p:nvPr/>
          </p:nvSpPr>
          <p:spPr>
            <a:xfrm>
              <a:off x="3220601" y="5582911"/>
              <a:ext cx="279763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終止條件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F14F4B0C-80A3-4C41-919C-EFF4D13A6926}"/>
                </a:ext>
              </a:extLst>
            </p:cNvPr>
            <p:cNvSpPr txBox="1"/>
            <p:nvPr/>
          </p:nvSpPr>
          <p:spPr>
            <a:xfrm>
              <a:off x="6149154" y="5577782"/>
              <a:ext cx="5738046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輸出最合適解之佈局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728A6CDE-6E1F-40CE-AA65-9377817D16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998" t="12255" r="19718" b="9759"/>
            <a:stretch/>
          </p:blipFill>
          <p:spPr>
            <a:xfrm>
              <a:off x="8082951" y="3754204"/>
              <a:ext cx="3648961" cy="1703873"/>
            </a:xfrm>
            <a:prstGeom prst="roundRect">
              <a:avLst>
                <a:gd name="adj" fmla="val 2491"/>
              </a:avLst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F0D9AEFA-EB6D-431A-9436-23D302882E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78252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FEEC3CBA-F8C3-4379-81FE-11988DC314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171367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936AAFD9-AD89-46EE-BEAC-1F3EF1D7A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762420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A8262E4A-F18D-4625-A3C9-91737DAFEE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1714177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BFCA8FB0-DF8D-4BE6-8171-DE21162C1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371305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B2D4E6CE-55D9-448E-8C47-52E7B7F0B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464420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540B8879-66A3-45FA-8410-A24CCB653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3692949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162098AA-ED12-41A5-BFCA-B39BB58F9A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4644706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27602FEA-21F9-4A54-BD09-A7B5935B5FAB}"/>
                </a:ext>
              </a:extLst>
            </p:cNvPr>
            <p:cNvSpPr txBox="1"/>
            <p:nvPr/>
          </p:nvSpPr>
          <p:spPr>
            <a:xfrm>
              <a:off x="3119247" y="1374239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+2.0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0C46022A-7CD2-48B2-9CA1-53FB61E066C5}"/>
                </a:ext>
              </a:extLst>
            </p:cNvPr>
            <p:cNvSpPr txBox="1"/>
            <p:nvPr/>
          </p:nvSpPr>
          <p:spPr>
            <a:xfrm>
              <a:off x="5032126" y="1374633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-0.8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0D0E4A4D-89D9-449E-8553-C41A7BCEB839}"/>
                </a:ext>
              </a:extLst>
            </p:cNvPr>
            <p:cNvSpPr txBox="1"/>
            <p:nvPr/>
          </p:nvSpPr>
          <p:spPr>
            <a:xfrm>
              <a:off x="5032126" y="2280476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+1.5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A9106A29-F6AC-4A01-B903-F1ED3B6E37E6}"/>
                </a:ext>
              </a:extLst>
            </p:cNvPr>
            <p:cNvSpPr txBox="1"/>
            <p:nvPr/>
          </p:nvSpPr>
          <p:spPr>
            <a:xfrm>
              <a:off x="3119045" y="2270951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+0.2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B1D340AE-40FC-43F1-B624-4F6C9C805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664951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36920EC8-35A6-40F1-A2B0-8CD141B54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758066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D9A0AD73-BCA1-4CF8-B981-DB8EC01EE6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6649516" y="186321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1B755D11-1C7E-42B9-83DF-9D81FB217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7580666" y="1861618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18AC19C8-5FF0-43F9-B185-5AB93EEA45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 b="3401"/>
            <a:stretch/>
          </p:blipFill>
          <p:spPr>
            <a:xfrm>
              <a:off x="7580666" y="1861618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32A9F172-9519-4C9A-91B6-15983F6BA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 b="3401"/>
            <a:stretch/>
          </p:blipFill>
          <p:spPr>
            <a:xfrm>
              <a:off x="6649516" y="1861619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204AD145-BC4A-4231-B60A-7C30CCD216A9}"/>
                </a:ext>
              </a:extLst>
            </p:cNvPr>
            <p:cNvSpPr txBox="1"/>
            <p:nvPr/>
          </p:nvSpPr>
          <p:spPr>
            <a:xfrm>
              <a:off x="6326989" y="995013"/>
              <a:ext cx="24577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parents</a:t>
              </a: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8DF0BF90-FC97-4444-B8D2-B858A509EE74}"/>
                </a:ext>
              </a:extLst>
            </p:cNvPr>
            <p:cNvSpPr txBox="1"/>
            <p:nvPr/>
          </p:nvSpPr>
          <p:spPr>
            <a:xfrm>
              <a:off x="6342767" y="2154397"/>
              <a:ext cx="245777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springs</a:t>
              </a:r>
            </a:p>
          </p:txBody>
        </p: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5A724BB1-3C1F-48F4-ACEB-15897B641AC3}"/>
                </a:ext>
              </a:extLst>
            </p:cNvPr>
            <p:cNvGrpSpPr/>
            <p:nvPr/>
          </p:nvGrpSpPr>
          <p:grpSpPr>
            <a:xfrm>
              <a:off x="880373" y="3730960"/>
              <a:ext cx="1688898" cy="436328"/>
              <a:chOff x="689120" y="4009097"/>
              <a:chExt cx="3715237" cy="9598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74" name="圖片 73">
                <a:extLst>
                  <a:ext uri="{FF2B5EF4-FFF2-40B4-BE49-F238E27FC236}">
                    <a16:creationId xmlns:a16="http://schemas.microsoft.com/office/drawing/2014/main" id="{DABA3A60-FB83-4017-B062-1739CF0986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6891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5" name="圖片 74">
                <a:extLst>
                  <a:ext uri="{FF2B5EF4-FFF2-40B4-BE49-F238E27FC236}">
                    <a16:creationId xmlns:a16="http://schemas.microsoft.com/office/drawing/2014/main" id="{5479B66B-7CE3-4A03-A31D-4293279714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162027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6" name="圖片 75">
                <a:extLst>
                  <a:ext uri="{FF2B5EF4-FFF2-40B4-BE49-F238E27FC236}">
                    <a16:creationId xmlns:a16="http://schemas.microsoft.com/office/drawing/2014/main" id="{1444DCAF-DE31-4B58-8C11-9D14914FB2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25514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7" name="圖片 76">
                <a:extLst>
                  <a:ext uri="{FF2B5EF4-FFF2-40B4-BE49-F238E27FC236}">
                    <a16:creationId xmlns:a16="http://schemas.microsoft.com/office/drawing/2014/main" id="{483A706E-08A1-4116-A363-B1B57CC888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3503177" y="4009097"/>
                <a:ext cx="901180" cy="959832"/>
              </a:xfrm>
              <a:prstGeom prst="rect">
                <a:avLst/>
              </a:prstGeom>
              <a:noFill/>
            </p:spPr>
          </p:pic>
        </p:grpSp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DEFFDEE3-D328-49AA-93BA-86576EF0ACD4}"/>
                </a:ext>
              </a:extLst>
            </p:cNvPr>
            <p:cNvGrpSpPr/>
            <p:nvPr/>
          </p:nvGrpSpPr>
          <p:grpSpPr>
            <a:xfrm>
              <a:off x="1240275" y="4373333"/>
              <a:ext cx="901180" cy="959832"/>
              <a:chOff x="1240275" y="4373333"/>
              <a:chExt cx="901180" cy="959832"/>
            </a:xfrm>
          </p:grpSpPr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B4306AA1-89D3-4E6A-AB6B-F9FB07ABF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1240275" y="4373333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F7CB2D63-FF5A-4ED6-AA01-CC725EA357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1240275" y="4373333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10" name="群組 109">
              <a:extLst>
                <a:ext uri="{FF2B5EF4-FFF2-40B4-BE49-F238E27FC236}">
                  <a16:creationId xmlns:a16="http://schemas.microsoft.com/office/drawing/2014/main" id="{D49D9AFE-4EE8-49FA-B30A-27FA6A1089F8}"/>
                </a:ext>
              </a:extLst>
            </p:cNvPr>
            <p:cNvGrpSpPr/>
            <p:nvPr/>
          </p:nvGrpSpPr>
          <p:grpSpPr>
            <a:xfrm>
              <a:off x="309125" y="4373334"/>
              <a:ext cx="901180" cy="961423"/>
              <a:chOff x="309125" y="4373334"/>
              <a:chExt cx="901180" cy="961423"/>
            </a:xfrm>
          </p:grpSpPr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3573E50C-900B-411F-8026-BBAD6942C8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309125" y="437492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CE392A6E-10AB-4935-9C6C-B4940A93DF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309125" y="437333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44AF00DF-4584-4E0A-A8EC-A6743BE951C7}"/>
                </a:ext>
              </a:extLst>
            </p:cNvPr>
            <p:cNvGrpSpPr/>
            <p:nvPr/>
          </p:nvGrpSpPr>
          <p:grpSpPr>
            <a:xfrm>
              <a:off x="11366926" y="932520"/>
              <a:ext cx="431344" cy="460179"/>
              <a:chOff x="774700" y="4391824"/>
              <a:chExt cx="901180" cy="961423"/>
            </a:xfrm>
          </p:grpSpPr>
          <p:pic>
            <p:nvPicPr>
              <p:cNvPr id="101" name="圖片 100">
                <a:extLst>
                  <a:ext uri="{FF2B5EF4-FFF2-40B4-BE49-F238E27FC236}">
                    <a16:creationId xmlns:a16="http://schemas.microsoft.com/office/drawing/2014/main" id="{81106F6A-E92F-4BE2-A2DB-9F1B8FFB0C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774700" y="439341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2" name="圖片 101">
                <a:extLst>
                  <a:ext uri="{FF2B5EF4-FFF2-40B4-BE49-F238E27FC236}">
                    <a16:creationId xmlns:a16="http://schemas.microsoft.com/office/drawing/2014/main" id="{8E8E03F5-FC3D-4467-B327-24CE192CC5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774700" y="439182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1F6A7DF0-9C26-4020-BA03-1F913E2AE492}"/>
                </a:ext>
              </a:extLst>
            </p:cNvPr>
            <p:cNvSpPr txBox="1"/>
            <p:nvPr/>
          </p:nvSpPr>
          <p:spPr>
            <a:xfrm>
              <a:off x="1713677" y="3710972"/>
              <a:ext cx="13720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previous</a:t>
              </a:r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4BAD56D5-98E8-4ECA-B9F9-D8F17095CF3C}"/>
                </a:ext>
              </a:extLst>
            </p:cNvPr>
            <p:cNvGrpSpPr/>
            <p:nvPr/>
          </p:nvGrpSpPr>
          <p:grpSpPr>
            <a:xfrm>
              <a:off x="9515482" y="827442"/>
              <a:ext cx="1943093" cy="2068352"/>
              <a:chOff x="9515482" y="827442"/>
              <a:chExt cx="1943093" cy="2068352"/>
            </a:xfrm>
          </p:grpSpPr>
          <p:pic>
            <p:nvPicPr>
              <p:cNvPr id="70" name="圖片 69">
                <a:extLst>
                  <a:ext uri="{FF2B5EF4-FFF2-40B4-BE49-F238E27FC236}">
                    <a16:creationId xmlns:a16="http://schemas.microsoft.com/office/drawing/2014/main" id="{40A8D1E1-1ABA-4F65-9366-3D3E6B1E7E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1" name="圖片 70">
                <a:extLst>
                  <a:ext uri="{FF2B5EF4-FFF2-40B4-BE49-F238E27FC236}">
                    <a16:creationId xmlns:a16="http://schemas.microsoft.com/office/drawing/2014/main" id="{3C1D7D23-FC7D-4ED8-BFBA-1F4BB83BA2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89" name="圖片 88">
                <a:extLst>
                  <a:ext uri="{FF2B5EF4-FFF2-40B4-BE49-F238E27FC236}">
                    <a16:creationId xmlns:a16="http://schemas.microsoft.com/office/drawing/2014/main" id="{50604D71-3723-4766-A0F1-5575718278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t="48492" r="20782" b="3401"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D684D4B2-A985-4A98-9D4C-BE6CC068D51F}"/>
                </a:ext>
              </a:extLst>
            </p:cNvPr>
            <p:cNvSpPr txBox="1"/>
            <p:nvPr/>
          </p:nvSpPr>
          <p:spPr>
            <a:xfrm>
              <a:off x="9336256" y="2134139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mutation</a:t>
              </a: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A6040E97-89EC-4034-BCD9-88AB8753BDA0}"/>
                </a:ext>
              </a:extLst>
            </p:cNvPr>
            <p:cNvSpPr txBox="1"/>
            <p:nvPr/>
          </p:nvSpPr>
          <p:spPr>
            <a:xfrm>
              <a:off x="10615113" y="910573"/>
              <a:ext cx="123249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</a:t>
              </a:r>
            </a:p>
          </p:txBody>
        </p: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7DC3851E-48A9-4820-9C67-C6F320E3FB3D}"/>
                </a:ext>
              </a:extLst>
            </p:cNvPr>
            <p:cNvGrpSpPr/>
            <p:nvPr/>
          </p:nvGrpSpPr>
          <p:grpSpPr>
            <a:xfrm>
              <a:off x="2146217" y="4393594"/>
              <a:ext cx="898913" cy="956860"/>
              <a:chOff x="9515482" y="827442"/>
              <a:chExt cx="1943093" cy="2068352"/>
            </a:xfrm>
          </p:grpSpPr>
          <p:pic>
            <p:nvPicPr>
              <p:cNvPr id="117" name="圖片 116">
                <a:extLst>
                  <a:ext uri="{FF2B5EF4-FFF2-40B4-BE49-F238E27FC236}">
                    <a16:creationId xmlns:a16="http://schemas.microsoft.com/office/drawing/2014/main" id="{F70CC3C7-D66F-40A1-9AD4-73224C1A87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8" name="圖片 117">
                <a:extLst>
                  <a:ext uri="{FF2B5EF4-FFF2-40B4-BE49-F238E27FC236}">
                    <a16:creationId xmlns:a16="http://schemas.microsoft.com/office/drawing/2014/main" id="{3A0DFB32-326B-4DC8-8B69-041905D701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19" name="圖片 118">
                <a:extLst>
                  <a:ext uri="{FF2B5EF4-FFF2-40B4-BE49-F238E27FC236}">
                    <a16:creationId xmlns:a16="http://schemas.microsoft.com/office/drawing/2014/main" id="{0089DE73-35A7-4E7E-95A5-B24EE9DF9D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t="48492" r="20782" b="3401"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F8851764-C7CE-48DF-B679-D405587F0573}"/>
                </a:ext>
              </a:extLst>
            </p:cNvPr>
            <p:cNvSpPr txBox="1"/>
            <p:nvPr/>
          </p:nvSpPr>
          <p:spPr>
            <a:xfrm>
              <a:off x="542925" y="4887082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evolution</a:t>
              </a: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933C9493-F0CD-4F3F-9D04-DF568C527600}"/>
                </a:ext>
              </a:extLst>
            </p:cNvPr>
            <p:cNvGrpSpPr/>
            <p:nvPr/>
          </p:nvGrpSpPr>
          <p:grpSpPr>
            <a:xfrm>
              <a:off x="3618311" y="3610809"/>
              <a:ext cx="1986804" cy="2115464"/>
              <a:chOff x="3618311" y="3610809"/>
              <a:chExt cx="1986804" cy="2115464"/>
            </a:xfrm>
          </p:grpSpPr>
          <p:pic>
            <p:nvPicPr>
              <p:cNvPr id="125" name="圖片 124">
                <a:extLst>
                  <a:ext uri="{FF2B5EF4-FFF2-40B4-BE49-F238E27FC236}">
                    <a16:creationId xmlns:a16="http://schemas.microsoft.com/office/drawing/2014/main" id="{164B2945-4F85-4FEE-A377-35171366F7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6" name="圖片 125">
                <a:extLst>
                  <a:ext uri="{FF2B5EF4-FFF2-40B4-BE49-F238E27FC236}">
                    <a16:creationId xmlns:a16="http://schemas.microsoft.com/office/drawing/2014/main" id="{D7E5E291-A7BC-4B7D-B2DB-5522F8AF9D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7" name="圖片 126">
                <a:extLst>
                  <a:ext uri="{FF2B5EF4-FFF2-40B4-BE49-F238E27FC236}">
                    <a16:creationId xmlns:a16="http://schemas.microsoft.com/office/drawing/2014/main" id="{5A942B04-EA65-4ABA-A27B-2AAC3EEDB3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t="48492" r="20782" b="3401"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35" name="圖片 134">
                <a:extLst>
                  <a:ext uri="{FF2B5EF4-FFF2-40B4-BE49-F238E27FC236}">
                    <a16:creationId xmlns:a16="http://schemas.microsoft.com/office/drawing/2014/main" id="{6B7F2531-C0DA-4AAF-B140-72E3807094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802" r="3838"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6BF5F808-4A17-4473-9391-CAC297417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48480">
              <a:off x="3951656" y="3760381"/>
              <a:ext cx="589857" cy="313682"/>
            </a:xfrm>
            <a:prstGeom prst="rect">
              <a:avLst/>
            </a:prstGeom>
          </p:spPr>
        </p:pic>
        <p:sp>
          <p:nvSpPr>
            <p:cNvPr id="31" name="手繪多邊形: 圖案 30">
              <a:extLst>
                <a:ext uri="{FF2B5EF4-FFF2-40B4-BE49-F238E27FC236}">
                  <a16:creationId xmlns:a16="http://schemas.microsoft.com/office/drawing/2014/main" id="{D8567FF5-158F-4631-8A59-FFDA4E85980A}"/>
                </a:ext>
              </a:extLst>
            </p:cNvPr>
            <p:cNvSpPr/>
            <p:nvPr/>
          </p:nvSpPr>
          <p:spPr>
            <a:xfrm>
              <a:off x="2" y="771526"/>
              <a:ext cx="12191999" cy="5438774"/>
            </a:xfrm>
            <a:custGeom>
              <a:avLst/>
              <a:gdLst>
                <a:gd name="connsiteX0" fmla="*/ 6201403 w 12191999"/>
                <a:gd name="connsiteY0" fmla="*/ 2858662 h 5438774"/>
                <a:gd name="connsiteX1" fmla="*/ 6157059 w 12191999"/>
                <a:gd name="connsiteY1" fmla="*/ 2903006 h 5438774"/>
                <a:gd name="connsiteX2" fmla="*/ 6157059 w 12191999"/>
                <a:gd name="connsiteY2" fmla="*/ 5290262 h 5438774"/>
                <a:gd name="connsiteX3" fmla="*/ 6201403 w 12191999"/>
                <a:gd name="connsiteY3" fmla="*/ 5334606 h 5438774"/>
                <a:gd name="connsiteX4" fmla="*/ 11842855 w 12191999"/>
                <a:gd name="connsiteY4" fmla="*/ 5334606 h 5438774"/>
                <a:gd name="connsiteX5" fmla="*/ 11887199 w 12191999"/>
                <a:gd name="connsiteY5" fmla="*/ 5290262 h 5438774"/>
                <a:gd name="connsiteX6" fmla="*/ 11887199 w 12191999"/>
                <a:gd name="connsiteY6" fmla="*/ 2903006 h 5438774"/>
                <a:gd name="connsiteX7" fmla="*/ 11842855 w 12191999"/>
                <a:gd name="connsiteY7" fmla="*/ 2858662 h 5438774"/>
                <a:gd name="connsiteX8" fmla="*/ 3268894 w 12191999"/>
                <a:gd name="connsiteY8" fmla="*/ 2858662 h 5438774"/>
                <a:gd name="connsiteX9" fmla="*/ 3224549 w 12191999"/>
                <a:gd name="connsiteY9" fmla="*/ 2903006 h 5438774"/>
                <a:gd name="connsiteX10" fmla="*/ 3224549 w 12191999"/>
                <a:gd name="connsiteY10" fmla="*/ 5290262 h 5438774"/>
                <a:gd name="connsiteX11" fmla="*/ 3268894 w 12191999"/>
                <a:gd name="connsiteY11" fmla="*/ 5334606 h 5438774"/>
                <a:gd name="connsiteX12" fmla="*/ 5977840 w 12191999"/>
                <a:gd name="connsiteY12" fmla="*/ 5334606 h 5438774"/>
                <a:gd name="connsiteX13" fmla="*/ 6022183 w 12191999"/>
                <a:gd name="connsiteY13" fmla="*/ 5290262 h 5438774"/>
                <a:gd name="connsiteX14" fmla="*/ 6022183 w 12191999"/>
                <a:gd name="connsiteY14" fmla="*/ 2903006 h 5438774"/>
                <a:gd name="connsiteX15" fmla="*/ 5977840 w 12191999"/>
                <a:gd name="connsiteY15" fmla="*/ 2858662 h 5438774"/>
                <a:gd name="connsiteX16" fmla="*/ 336392 w 12191999"/>
                <a:gd name="connsiteY16" fmla="*/ 2858662 h 5438774"/>
                <a:gd name="connsiteX17" fmla="*/ 292047 w 12191999"/>
                <a:gd name="connsiteY17" fmla="*/ 2903006 h 5438774"/>
                <a:gd name="connsiteX18" fmla="*/ 292047 w 12191999"/>
                <a:gd name="connsiteY18" fmla="*/ 5290262 h 5438774"/>
                <a:gd name="connsiteX19" fmla="*/ 336392 w 12191999"/>
                <a:gd name="connsiteY19" fmla="*/ 5334606 h 5438774"/>
                <a:gd name="connsiteX20" fmla="*/ 3045337 w 12191999"/>
                <a:gd name="connsiteY20" fmla="*/ 5334606 h 5438774"/>
                <a:gd name="connsiteX21" fmla="*/ 3089682 w 12191999"/>
                <a:gd name="connsiteY21" fmla="*/ 5290262 h 5438774"/>
                <a:gd name="connsiteX22" fmla="*/ 3089682 w 12191999"/>
                <a:gd name="connsiteY22" fmla="*/ 2903006 h 5438774"/>
                <a:gd name="connsiteX23" fmla="*/ 3045337 w 12191999"/>
                <a:gd name="connsiteY23" fmla="*/ 2858662 h 5438774"/>
                <a:gd name="connsiteX24" fmla="*/ 3268900 w 12191999"/>
                <a:gd name="connsiteY24" fmla="*/ 96413 h 5438774"/>
                <a:gd name="connsiteX25" fmla="*/ 3224556 w 12191999"/>
                <a:gd name="connsiteY25" fmla="*/ 140756 h 5438774"/>
                <a:gd name="connsiteX26" fmla="*/ 3224556 w 12191999"/>
                <a:gd name="connsiteY26" fmla="*/ 2528012 h 5438774"/>
                <a:gd name="connsiteX27" fmla="*/ 3268900 w 12191999"/>
                <a:gd name="connsiteY27" fmla="*/ 2572356 h 5438774"/>
                <a:gd name="connsiteX28" fmla="*/ 5977844 w 12191999"/>
                <a:gd name="connsiteY28" fmla="*/ 2572356 h 5438774"/>
                <a:gd name="connsiteX29" fmla="*/ 6022188 w 12191999"/>
                <a:gd name="connsiteY29" fmla="*/ 2528012 h 5438774"/>
                <a:gd name="connsiteX30" fmla="*/ 6022188 w 12191999"/>
                <a:gd name="connsiteY30" fmla="*/ 140756 h 5438774"/>
                <a:gd name="connsiteX31" fmla="*/ 5977844 w 12191999"/>
                <a:gd name="connsiteY31" fmla="*/ 96413 h 5438774"/>
                <a:gd name="connsiteX32" fmla="*/ 336393 w 12191999"/>
                <a:gd name="connsiteY32" fmla="*/ 96413 h 5438774"/>
                <a:gd name="connsiteX33" fmla="*/ 292049 w 12191999"/>
                <a:gd name="connsiteY33" fmla="*/ 140757 h 5438774"/>
                <a:gd name="connsiteX34" fmla="*/ 292049 w 12191999"/>
                <a:gd name="connsiteY34" fmla="*/ 2528012 h 5438774"/>
                <a:gd name="connsiteX35" fmla="*/ 336393 w 12191999"/>
                <a:gd name="connsiteY35" fmla="*/ 2572356 h 5438774"/>
                <a:gd name="connsiteX36" fmla="*/ 3045339 w 12191999"/>
                <a:gd name="connsiteY36" fmla="*/ 2572356 h 5438774"/>
                <a:gd name="connsiteX37" fmla="*/ 3089683 w 12191999"/>
                <a:gd name="connsiteY37" fmla="*/ 2528012 h 5438774"/>
                <a:gd name="connsiteX38" fmla="*/ 3089683 w 12191999"/>
                <a:gd name="connsiteY38" fmla="*/ 140757 h 5438774"/>
                <a:gd name="connsiteX39" fmla="*/ 3045339 w 12191999"/>
                <a:gd name="connsiteY39" fmla="*/ 96413 h 5438774"/>
                <a:gd name="connsiteX40" fmla="*/ 9133909 w 12191999"/>
                <a:gd name="connsiteY40" fmla="*/ 96412 h 5438774"/>
                <a:gd name="connsiteX41" fmla="*/ 9089565 w 12191999"/>
                <a:gd name="connsiteY41" fmla="*/ 140756 h 5438774"/>
                <a:gd name="connsiteX42" fmla="*/ 9089565 w 12191999"/>
                <a:gd name="connsiteY42" fmla="*/ 2528012 h 5438774"/>
                <a:gd name="connsiteX43" fmla="*/ 9133909 w 12191999"/>
                <a:gd name="connsiteY43" fmla="*/ 2572356 h 5438774"/>
                <a:gd name="connsiteX44" fmla="*/ 11842855 w 12191999"/>
                <a:gd name="connsiteY44" fmla="*/ 2572356 h 5438774"/>
                <a:gd name="connsiteX45" fmla="*/ 11887199 w 12191999"/>
                <a:gd name="connsiteY45" fmla="*/ 2528012 h 5438774"/>
                <a:gd name="connsiteX46" fmla="*/ 11887199 w 12191999"/>
                <a:gd name="connsiteY46" fmla="*/ 140756 h 5438774"/>
                <a:gd name="connsiteX47" fmla="*/ 11842855 w 12191999"/>
                <a:gd name="connsiteY47" fmla="*/ 96412 h 5438774"/>
                <a:gd name="connsiteX48" fmla="*/ 6201403 w 12191999"/>
                <a:gd name="connsiteY48" fmla="*/ 96412 h 5438774"/>
                <a:gd name="connsiteX49" fmla="*/ 6157059 w 12191999"/>
                <a:gd name="connsiteY49" fmla="*/ 140756 h 5438774"/>
                <a:gd name="connsiteX50" fmla="*/ 6157059 w 12191999"/>
                <a:gd name="connsiteY50" fmla="*/ 2528012 h 5438774"/>
                <a:gd name="connsiteX51" fmla="*/ 6201403 w 12191999"/>
                <a:gd name="connsiteY51" fmla="*/ 2572356 h 5438774"/>
                <a:gd name="connsiteX52" fmla="*/ 8910349 w 12191999"/>
                <a:gd name="connsiteY52" fmla="*/ 2572356 h 5438774"/>
                <a:gd name="connsiteX53" fmla="*/ 8954693 w 12191999"/>
                <a:gd name="connsiteY53" fmla="*/ 2528012 h 5438774"/>
                <a:gd name="connsiteX54" fmla="*/ 8954693 w 12191999"/>
                <a:gd name="connsiteY54" fmla="*/ 140756 h 5438774"/>
                <a:gd name="connsiteX55" fmla="*/ 8910349 w 12191999"/>
                <a:gd name="connsiteY55" fmla="*/ 96412 h 5438774"/>
                <a:gd name="connsiteX56" fmla="*/ 0 w 12191999"/>
                <a:gd name="connsiteY56" fmla="*/ 0 h 5438774"/>
                <a:gd name="connsiteX57" fmla="*/ 12191999 w 12191999"/>
                <a:gd name="connsiteY57" fmla="*/ 0 h 5438774"/>
                <a:gd name="connsiteX58" fmla="*/ 12191999 w 12191999"/>
                <a:gd name="connsiteY58" fmla="*/ 5438774 h 5438774"/>
                <a:gd name="connsiteX59" fmla="*/ 0 w 12191999"/>
                <a:gd name="connsiteY59" fmla="*/ 5438774 h 543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2191999" h="5438774">
                  <a:moveTo>
                    <a:pt x="6201403" y="2858662"/>
                  </a:moveTo>
                  <a:cubicBezTo>
                    <a:pt x="6176912" y="2858662"/>
                    <a:pt x="6157059" y="2878515"/>
                    <a:pt x="6157059" y="2903006"/>
                  </a:cubicBezTo>
                  <a:lnTo>
                    <a:pt x="6157059" y="5290262"/>
                  </a:lnTo>
                  <a:cubicBezTo>
                    <a:pt x="6157059" y="5314753"/>
                    <a:pt x="6176912" y="5334606"/>
                    <a:pt x="6201403" y="5334606"/>
                  </a:cubicBezTo>
                  <a:lnTo>
                    <a:pt x="11842855" y="5334606"/>
                  </a:lnTo>
                  <a:cubicBezTo>
                    <a:pt x="11867346" y="5334606"/>
                    <a:pt x="11887199" y="5314753"/>
                    <a:pt x="11887199" y="5290262"/>
                  </a:cubicBezTo>
                  <a:lnTo>
                    <a:pt x="11887199" y="2903006"/>
                  </a:lnTo>
                  <a:cubicBezTo>
                    <a:pt x="11887199" y="2878515"/>
                    <a:pt x="11867346" y="2858662"/>
                    <a:pt x="11842855" y="2858662"/>
                  </a:cubicBezTo>
                  <a:close/>
                  <a:moveTo>
                    <a:pt x="3268894" y="2858662"/>
                  </a:moveTo>
                  <a:cubicBezTo>
                    <a:pt x="3244402" y="2858662"/>
                    <a:pt x="3224549" y="2878515"/>
                    <a:pt x="3224549" y="2903006"/>
                  </a:cubicBezTo>
                  <a:lnTo>
                    <a:pt x="3224549" y="5290262"/>
                  </a:lnTo>
                  <a:cubicBezTo>
                    <a:pt x="3224549" y="5314753"/>
                    <a:pt x="3244402" y="5334606"/>
                    <a:pt x="3268894" y="5334606"/>
                  </a:cubicBezTo>
                  <a:lnTo>
                    <a:pt x="5977840" y="5334606"/>
                  </a:lnTo>
                  <a:cubicBezTo>
                    <a:pt x="6002330" y="5334606"/>
                    <a:pt x="6022183" y="5314753"/>
                    <a:pt x="6022183" y="5290262"/>
                  </a:cubicBezTo>
                  <a:lnTo>
                    <a:pt x="6022183" y="2903006"/>
                  </a:lnTo>
                  <a:cubicBezTo>
                    <a:pt x="6022183" y="2878515"/>
                    <a:pt x="6002330" y="2858662"/>
                    <a:pt x="5977840" y="2858662"/>
                  </a:cubicBezTo>
                  <a:close/>
                  <a:moveTo>
                    <a:pt x="336392" y="2858662"/>
                  </a:moveTo>
                  <a:cubicBezTo>
                    <a:pt x="311901" y="2858662"/>
                    <a:pt x="292047" y="2878515"/>
                    <a:pt x="292047" y="2903006"/>
                  </a:cubicBezTo>
                  <a:lnTo>
                    <a:pt x="292047" y="5290262"/>
                  </a:lnTo>
                  <a:cubicBezTo>
                    <a:pt x="292047" y="5314753"/>
                    <a:pt x="311901" y="5334606"/>
                    <a:pt x="336392" y="5334606"/>
                  </a:cubicBezTo>
                  <a:lnTo>
                    <a:pt x="3045337" y="5334606"/>
                  </a:lnTo>
                  <a:cubicBezTo>
                    <a:pt x="3069829" y="5334606"/>
                    <a:pt x="3089682" y="5314753"/>
                    <a:pt x="3089682" y="5290262"/>
                  </a:cubicBezTo>
                  <a:lnTo>
                    <a:pt x="3089682" y="2903006"/>
                  </a:lnTo>
                  <a:cubicBezTo>
                    <a:pt x="3089682" y="2878515"/>
                    <a:pt x="3069829" y="2858662"/>
                    <a:pt x="3045337" y="2858662"/>
                  </a:cubicBezTo>
                  <a:close/>
                  <a:moveTo>
                    <a:pt x="3268900" y="96413"/>
                  </a:moveTo>
                  <a:cubicBezTo>
                    <a:pt x="3244408" y="96413"/>
                    <a:pt x="3224556" y="116265"/>
                    <a:pt x="3224556" y="140756"/>
                  </a:cubicBezTo>
                  <a:lnTo>
                    <a:pt x="3224556" y="2528012"/>
                  </a:lnTo>
                  <a:cubicBezTo>
                    <a:pt x="3224556" y="2552503"/>
                    <a:pt x="3244408" y="2572356"/>
                    <a:pt x="3268900" y="2572356"/>
                  </a:cubicBezTo>
                  <a:lnTo>
                    <a:pt x="5977844" y="2572356"/>
                  </a:lnTo>
                  <a:cubicBezTo>
                    <a:pt x="6002335" y="2572356"/>
                    <a:pt x="6022188" y="2552503"/>
                    <a:pt x="6022188" y="2528012"/>
                  </a:cubicBezTo>
                  <a:lnTo>
                    <a:pt x="6022188" y="140756"/>
                  </a:lnTo>
                  <a:cubicBezTo>
                    <a:pt x="6022188" y="116265"/>
                    <a:pt x="6002335" y="96413"/>
                    <a:pt x="5977844" y="96413"/>
                  </a:cubicBezTo>
                  <a:close/>
                  <a:moveTo>
                    <a:pt x="336393" y="96413"/>
                  </a:moveTo>
                  <a:cubicBezTo>
                    <a:pt x="311902" y="96413"/>
                    <a:pt x="292049" y="116266"/>
                    <a:pt x="292049" y="140757"/>
                  </a:cubicBezTo>
                  <a:lnTo>
                    <a:pt x="292049" y="2528012"/>
                  </a:lnTo>
                  <a:cubicBezTo>
                    <a:pt x="292049" y="2552503"/>
                    <a:pt x="311902" y="2572356"/>
                    <a:pt x="336393" y="2572356"/>
                  </a:cubicBezTo>
                  <a:lnTo>
                    <a:pt x="3045339" y="2572356"/>
                  </a:lnTo>
                  <a:cubicBezTo>
                    <a:pt x="3069831" y="2572356"/>
                    <a:pt x="3089683" y="2552503"/>
                    <a:pt x="3089683" y="2528012"/>
                  </a:cubicBezTo>
                  <a:lnTo>
                    <a:pt x="3089683" y="140757"/>
                  </a:lnTo>
                  <a:cubicBezTo>
                    <a:pt x="3089683" y="116266"/>
                    <a:pt x="3069831" y="96413"/>
                    <a:pt x="3045339" y="96413"/>
                  </a:cubicBezTo>
                  <a:close/>
                  <a:moveTo>
                    <a:pt x="9133909" y="96412"/>
                  </a:moveTo>
                  <a:cubicBezTo>
                    <a:pt x="9109418" y="96412"/>
                    <a:pt x="9089565" y="116265"/>
                    <a:pt x="9089565" y="140756"/>
                  </a:cubicBezTo>
                  <a:lnTo>
                    <a:pt x="9089565" y="2528012"/>
                  </a:lnTo>
                  <a:cubicBezTo>
                    <a:pt x="9089565" y="2552503"/>
                    <a:pt x="9109418" y="2572356"/>
                    <a:pt x="9133909" y="2572356"/>
                  </a:cubicBezTo>
                  <a:lnTo>
                    <a:pt x="11842855" y="2572356"/>
                  </a:lnTo>
                  <a:cubicBezTo>
                    <a:pt x="11867346" y="2572356"/>
                    <a:pt x="11887199" y="2552503"/>
                    <a:pt x="11887199" y="2528012"/>
                  </a:cubicBezTo>
                  <a:lnTo>
                    <a:pt x="11887199" y="140756"/>
                  </a:lnTo>
                  <a:cubicBezTo>
                    <a:pt x="11887199" y="116265"/>
                    <a:pt x="11867346" y="96412"/>
                    <a:pt x="11842855" y="96412"/>
                  </a:cubicBezTo>
                  <a:close/>
                  <a:moveTo>
                    <a:pt x="6201403" y="96412"/>
                  </a:moveTo>
                  <a:cubicBezTo>
                    <a:pt x="6176912" y="96412"/>
                    <a:pt x="6157059" y="116265"/>
                    <a:pt x="6157059" y="140756"/>
                  </a:cubicBezTo>
                  <a:lnTo>
                    <a:pt x="6157059" y="2528012"/>
                  </a:lnTo>
                  <a:cubicBezTo>
                    <a:pt x="6157059" y="2552503"/>
                    <a:pt x="6176912" y="2572356"/>
                    <a:pt x="6201403" y="2572356"/>
                  </a:cubicBezTo>
                  <a:lnTo>
                    <a:pt x="8910349" y="2572356"/>
                  </a:lnTo>
                  <a:cubicBezTo>
                    <a:pt x="8934840" y="2572356"/>
                    <a:pt x="8954693" y="2552503"/>
                    <a:pt x="8954693" y="2528012"/>
                  </a:cubicBezTo>
                  <a:lnTo>
                    <a:pt x="8954693" y="140756"/>
                  </a:lnTo>
                  <a:cubicBezTo>
                    <a:pt x="8954693" y="116265"/>
                    <a:pt x="8934840" y="96412"/>
                    <a:pt x="8910349" y="96412"/>
                  </a:cubicBez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5438774"/>
                  </a:lnTo>
                  <a:lnTo>
                    <a:pt x="0" y="54387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04FFCCF5-73A5-4F48-AE6F-64756650855F}"/>
                </a:ext>
              </a:extLst>
            </p:cNvPr>
            <p:cNvGrpSpPr/>
            <p:nvPr/>
          </p:nvGrpSpPr>
          <p:grpSpPr>
            <a:xfrm>
              <a:off x="338707" y="914099"/>
              <a:ext cx="404306" cy="400110"/>
              <a:chOff x="348233" y="914099"/>
              <a:chExt cx="404306" cy="40011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65985004-FC36-494E-9279-DDB19153B2C9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7" name="TextBox 8">
                <a:extLst>
                  <a:ext uri="{FF2B5EF4-FFF2-40B4-BE49-F238E27FC236}">
                    <a16:creationId xmlns:a16="http://schemas.microsoft.com/office/drawing/2014/main" id="{4DFF1EC2-0117-4D0C-B433-25F6D99E36FC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BCD52205-83D6-4BE3-BC75-8DF351640C83}"/>
                </a:ext>
              </a:extLst>
            </p:cNvPr>
            <p:cNvGrpSpPr/>
            <p:nvPr/>
          </p:nvGrpSpPr>
          <p:grpSpPr>
            <a:xfrm>
              <a:off x="3268411" y="914563"/>
              <a:ext cx="404306" cy="400110"/>
              <a:chOff x="348233" y="914099"/>
              <a:chExt cx="404306" cy="400110"/>
            </a:xfrm>
          </p:grpSpPr>
          <p:sp>
            <p:nvSpPr>
              <p:cNvPr id="140" name="橢圓 139">
                <a:extLst>
                  <a:ext uri="{FF2B5EF4-FFF2-40B4-BE49-F238E27FC236}">
                    <a16:creationId xmlns:a16="http://schemas.microsoft.com/office/drawing/2014/main" id="{74FA8FF2-40E6-40F8-A4A5-68BEB12D5D5E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1" name="TextBox 8">
                <a:extLst>
                  <a:ext uri="{FF2B5EF4-FFF2-40B4-BE49-F238E27FC236}">
                    <a16:creationId xmlns:a16="http://schemas.microsoft.com/office/drawing/2014/main" id="{AFF017D7-C307-427F-97D9-6677EB6A43A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2" name="群組 141">
              <a:extLst>
                <a:ext uri="{FF2B5EF4-FFF2-40B4-BE49-F238E27FC236}">
                  <a16:creationId xmlns:a16="http://schemas.microsoft.com/office/drawing/2014/main" id="{962049F0-4BDA-4F13-99D6-DEFEF3521854}"/>
                </a:ext>
              </a:extLst>
            </p:cNvPr>
            <p:cNvGrpSpPr/>
            <p:nvPr/>
          </p:nvGrpSpPr>
          <p:grpSpPr>
            <a:xfrm>
              <a:off x="6203156" y="910573"/>
              <a:ext cx="404306" cy="400110"/>
              <a:chOff x="348233" y="914099"/>
              <a:chExt cx="404306" cy="400110"/>
            </a:xfrm>
          </p:grpSpPr>
          <p:sp>
            <p:nvSpPr>
              <p:cNvPr id="143" name="橢圓 142">
                <a:extLst>
                  <a:ext uri="{FF2B5EF4-FFF2-40B4-BE49-F238E27FC236}">
                    <a16:creationId xmlns:a16="http://schemas.microsoft.com/office/drawing/2014/main" id="{66966946-CE80-48B3-805B-285F111CD5D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4" name="TextBox 8">
                <a:extLst>
                  <a:ext uri="{FF2B5EF4-FFF2-40B4-BE49-F238E27FC236}">
                    <a16:creationId xmlns:a16="http://schemas.microsoft.com/office/drawing/2014/main" id="{1AB6794B-8227-4386-9EF5-A4828D105F3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8" name="群組 147">
              <a:extLst>
                <a:ext uri="{FF2B5EF4-FFF2-40B4-BE49-F238E27FC236}">
                  <a16:creationId xmlns:a16="http://schemas.microsoft.com/office/drawing/2014/main" id="{9B5C98C9-691E-4954-BFC0-916E2AD743A8}"/>
                </a:ext>
              </a:extLst>
            </p:cNvPr>
            <p:cNvGrpSpPr/>
            <p:nvPr/>
          </p:nvGrpSpPr>
          <p:grpSpPr>
            <a:xfrm>
              <a:off x="9125401" y="910573"/>
              <a:ext cx="404306" cy="400110"/>
              <a:chOff x="339703" y="912576"/>
              <a:chExt cx="404306" cy="400110"/>
            </a:xfrm>
          </p:grpSpPr>
          <p:sp>
            <p:nvSpPr>
              <p:cNvPr id="149" name="橢圓 148">
                <a:extLst>
                  <a:ext uri="{FF2B5EF4-FFF2-40B4-BE49-F238E27FC236}">
                    <a16:creationId xmlns:a16="http://schemas.microsoft.com/office/drawing/2014/main" id="{EC843D09-840D-4288-A15D-15292173C15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0" name="TextBox 8">
                <a:extLst>
                  <a:ext uri="{FF2B5EF4-FFF2-40B4-BE49-F238E27FC236}">
                    <a16:creationId xmlns:a16="http://schemas.microsoft.com/office/drawing/2014/main" id="{A423A9ED-26CD-441D-AFCE-32B02E618949}"/>
                  </a:ext>
                </a:extLst>
              </p:cNvPr>
              <p:cNvSpPr txBox="1"/>
              <p:nvPr/>
            </p:nvSpPr>
            <p:spPr>
              <a:xfrm>
                <a:off x="339703" y="912576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1" name="群組 150">
              <a:extLst>
                <a:ext uri="{FF2B5EF4-FFF2-40B4-BE49-F238E27FC236}">
                  <a16:creationId xmlns:a16="http://schemas.microsoft.com/office/drawing/2014/main" id="{BAAB4866-3169-4649-A009-7EE885228F74}"/>
                </a:ext>
              </a:extLst>
            </p:cNvPr>
            <p:cNvGrpSpPr/>
            <p:nvPr/>
          </p:nvGrpSpPr>
          <p:grpSpPr>
            <a:xfrm>
              <a:off x="331316" y="3673099"/>
              <a:ext cx="404306" cy="400110"/>
              <a:chOff x="348233" y="914099"/>
              <a:chExt cx="404306" cy="400110"/>
            </a:xfrm>
          </p:grpSpPr>
          <p:sp>
            <p:nvSpPr>
              <p:cNvPr id="152" name="橢圓 151">
                <a:extLst>
                  <a:ext uri="{FF2B5EF4-FFF2-40B4-BE49-F238E27FC236}">
                    <a16:creationId xmlns:a16="http://schemas.microsoft.com/office/drawing/2014/main" id="{E099D39B-A563-4BFC-98FE-4D98ECF7EB5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3" name="TextBox 8">
                <a:extLst>
                  <a:ext uri="{FF2B5EF4-FFF2-40B4-BE49-F238E27FC236}">
                    <a16:creationId xmlns:a16="http://schemas.microsoft.com/office/drawing/2014/main" id="{0C522AFA-A934-4DC2-A025-C6F66C658B13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4" name="群組 153">
              <a:extLst>
                <a:ext uri="{FF2B5EF4-FFF2-40B4-BE49-F238E27FC236}">
                  <a16:creationId xmlns:a16="http://schemas.microsoft.com/office/drawing/2014/main" id="{832929A9-4468-4DAB-A6E5-ABA46E0B38F7}"/>
                </a:ext>
              </a:extLst>
            </p:cNvPr>
            <p:cNvGrpSpPr/>
            <p:nvPr/>
          </p:nvGrpSpPr>
          <p:grpSpPr>
            <a:xfrm>
              <a:off x="3261020" y="3716294"/>
              <a:ext cx="404306" cy="400110"/>
              <a:chOff x="337667" y="918811"/>
              <a:chExt cx="404306" cy="400110"/>
            </a:xfrm>
          </p:grpSpPr>
          <p:sp>
            <p:nvSpPr>
              <p:cNvPr id="155" name="橢圓 154">
                <a:extLst>
                  <a:ext uri="{FF2B5EF4-FFF2-40B4-BE49-F238E27FC236}">
                    <a16:creationId xmlns:a16="http://schemas.microsoft.com/office/drawing/2014/main" id="{216684A3-658F-4925-8A43-5E8B4611F2E4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6" name="TextBox 8">
                <a:extLst>
                  <a:ext uri="{FF2B5EF4-FFF2-40B4-BE49-F238E27FC236}">
                    <a16:creationId xmlns:a16="http://schemas.microsoft.com/office/drawing/2014/main" id="{7BA3A743-F1B3-49E7-A433-1CD146A2C6FB}"/>
                  </a:ext>
                </a:extLst>
              </p:cNvPr>
              <p:cNvSpPr txBox="1"/>
              <p:nvPr/>
            </p:nvSpPr>
            <p:spPr>
              <a:xfrm>
                <a:off x="337667" y="918811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</a:p>
            </p:txBody>
          </p:sp>
        </p:grpSp>
        <p:grpSp>
          <p:nvGrpSpPr>
            <p:cNvPr id="157" name="群組 156">
              <a:extLst>
                <a:ext uri="{FF2B5EF4-FFF2-40B4-BE49-F238E27FC236}">
                  <a16:creationId xmlns:a16="http://schemas.microsoft.com/office/drawing/2014/main" id="{4EB24F3E-D70B-4CAD-980D-AEDCCC350000}"/>
                </a:ext>
              </a:extLst>
            </p:cNvPr>
            <p:cNvGrpSpPr/>
            <p:nvPr/>
          </p:nvGrpSpPr>
          <p:grpSpPr>
            <a:xfrm>
              <a:off x="6205487" y="3688695"/>
              <a:ext cx="404306" cy="400110"/>
              <a:chOff x="348233" y="914099"/>
              <a:chExt cx="404306" cy="400110"/>
            </a:xfrm>
          </p:grpSpPr>
          <p:sp>
            <p:nvSpPr>
              <p:cNvPr id="158" name="橢圓 157">
                <a:extLst>
                  <a:ext uri="{FF2B5EF4-FFF2-40B4-BE49-F238E27FC236}">
                    <a16:creationId xmlns:a16="http://schemas.microsoft.com/office/drawing/2014/main" id="{2BED1B32-C606-4963-B6E7-6043DB5894F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9" name="TextBox 8">
                <a:extLst>
                  <a:ext uri="{FF2B5EF4-FFF2-40B4-BE49-F238E27FC236}">
                    <a16:creationId xmlns:a16="http://schemas.microsoft.com/office/drawing/2014/main" id="{27FF3DDB-31A1-4C64-84D5-364341D13B41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60" name="群組 159">
              <a:extLst>
                <a:ext uri="{FF2B5EF4-FFF2-40B4-BE49-F238E27FC236}">
                  <a16:creationId xmlns:a16="http://schemas.microsoft.com/office/drawing/2014/main" id="{305C86BE-D26E-461A-9637-AAB7644E4A8C}"/>
                </a:ext>
              </a:extLst>
            </p:cNvPr>
            <p:cNvGrpSpPr/>
            <p:nvPr/>
          </p:nvGrpSpPr>
          <p:grpSpPr>
            <a:xfrm>
              <a:off x="6394949" y="4045277"/>
              <a:ext cx="1234949" cy="1314921"/>
              <a:chOff x="3618311" y="3610809"/>
              <a:chExt cx="1986804" cy="2115464"/>
            </a:xfrm>
          </p:grpSpPr>
          <p:pic>
            <p:nvPicPr>
              <p:cNvPr id="161" name="圖片 160">
                <a:extLst>
                  <a:ext uri="{FF2B5EF4-FFF2-40B4-BE49-F238E27FC236}">
                    <a16:creationId xmlns:a16="http://schemas.microsoft.com/office/drawing/2014/main" id="{4B9717C0-E37C-4B37-B2B6-D67E74666B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2" name="圖片 161">
                <a:extLst>
                  <a:ext uri="{FF2B5EF4-FFF2-40B4-BE49-F238E27FC236}">
                    <a16:creationId xmlns:a16="http://schemas.microsoft.com/office/drawing/2014/main" id="{8D0674B6-FABB-43DB-9C33-4BCF899E29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63" name="圖片 162">
                <a:extLst>
                  <a:ext uri="{FF2B5EF4-FFF2-40B4-BE49-F238E27FC236}">
                    <a16:creationId xmlns:a16="http://schemas.microsoft.com/office/drawing/2014/main" id="{C2291A42-D7A3-4167-A4FB-95863B109A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t="48492" r="20782" b="3401"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64" name="圖片 163">
                <a:extLst>
                  <a:ext uri="{FF2B5EF4-FFF2-40B4-BE49-F238E27FC236}">
                    <a16:creationId xmlns:a16="http://schemas.microsoft.com/office/drawing/2014/main" id="{66C541B0-739F-40DA-B3A8-66799782C4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802" r="3838"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CEC78A5-1811-4273-8268-7D643D97A617}"/>
                </a:ext>
              </a:extLst>
            </p:cNvPr>
            <p:cNvSpPr/>
            <p:nvPr/>
          </p:nvSpPr>
          <p:spPr>
            <a:xfrm>
              <a:off x="7588071" y="4422187"/>
              <a:ext cx="4491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</a:t>
              </a:r>
              <a:endParaRPr lang="zh-TW" altLang="en-US" sz="2800" dirty="0"/>
            </a:p>
          </p:txBody>
        </p:sp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82C8E2A0-7717-456E-BFF6-45602A0B417E}"/>
                </a:ext>
              </a:extLst>
            </p:cNvPr>
            <p:cNvSpPr/>
            <p:nvPr/>
          </p:nvSpPr>
          <p:spPr>
            <a:xfrm>
              <a:off x="3601753" y="4461329"/>
              <a:ext cx="2035328" cy="1008802"/>
            </a:xfrm>
            <a:prstGeom prst="roundRect">
              <a:avLst>
                <a:gd name="adj" fmla="val 4755"/>
              </a:avLst>
            </a:prstGeom>
            <a:solidFill>
              <a:srgbClr val="E7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5" name="TextBox 8">
              <a:extLst>
                <a:ext uri="{FF2B5EF4-FFF2-40B4-BE49-F238E27FC236}">
                  <a16:creationId xmlns:a16="http://schemas.microsoft.com/office/drawing/2014/main" id="{12E15BF5-D598-4DB3-BCA0-64994BBCA1D4}"/>
                </a:ext>
              </a:extLst>
            </p:cNvPr>
            <p:cNvSpPr txBox="1"/>
            <p:nvPr/>
          </p:nvSpPr>
          <p:spPr>
            <a:xfrm>
              <a:off x="3615431" y="4485663"/>
              <a:ext cx="193370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if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fitness &gt; threshold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</a:t>
              </a:r>
            </a:p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else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 </a:t>
              </a:r>
            </a:p>
          </p:txBody>
        </p: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72EDF23-E357-4C83-830B-25E496410DC2}"/>
                </a:ext>
              </a:extLst>
            </p:cNvPr>
            <p:cNvGrpSpPr/>
            <p:nvPr/>
          </p:nvGrpSpPr>
          <p:grpSpPr>
            <a:xfrm>
              <a:off x="4836348" y="4717945"/>
              <a:ext cx="230716" cy="307777"/>
              <a:chOff x="348233" y="844480"/>
              <a:chExt cx="404306" cy="539348"/>
            </a:xfrm>
          </p:grpSpPr>
          <p:sp>
            <p:nvSpPr>
              <p:cNvPr id="105" name="橢圓 104">
                <a:extLst>
                  <a:ext uri="{FF2B5EF4-FFF2-40B4-BE49-F238E27FC236}">
                    <a16:creationId xmlns:a16="http://schemas.microsoft.com/office/drawing/2014/main" id="{88817525-96DC-4947-BBC5-9B53E207DF7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06" name="TextBox 8">
                <a:extLst>
                  <a:ext uri="{FF2B5EF4-FFF2-40B4-BE49-F238E27FC236}">
                    <a16:creationId xmlns:a16="http://schemas.microsoft.com/office/drawing/2014/main" id="{DD4B3629-68D3-425A-A0B5-481BDCD2223D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B0BF2BA2-4C8F-44D4-8DA9-BBC3ACCDD653}"/>
                </a:ext>
              </a:extLst>
            </p:cNvPr>
            <p:cNvGrpSpPr/>
            <p:nvPr/>
          </p:nvGrpSpPr>
          <p:grpSpPr>
            <a:xfrm>
              <a:off x="4835476" y="5136910"/>
              <a:ext cx="230716" cy="307777"/>
              <a:chOff x="348233" y="844480"/>
              <a:chExt cx="404306" cy="539348"/>
            </a:xfrm>
          </p:grpSpPr>
          <p:sp>
            <p:nvSpPr>
              <p:cNvPr id="108" name="橢圓 107">
                <a:extLst>
                  <a:ext uri="{FF2B5EF4-FFF2-40B4-BE49-F238E27FC236}">
                    <a16:creationId xmlns:a16="http://schemas.microsoft.com/office/drawing/2014/main" id="{3CFDA595-FAD1-42B3-8022-8136D2292C0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15" name="TextBox 8">
                <a:extLst>
                  <a:ext uri="{FF2B5EF4-FFF2-40B4-BE49-F238E27FC236}">
                    <a16:creationId xmlns:a16="http://schemas.microsoft.com/office/drawing/2014/main" id="{B99DD15C-9295-4964-A667-C7C337219E79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2173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BD871D15-E7F4-4A30-8AA6-CC8403185AAC}"/>
              </a:ext>
            </a:extLst>
          </p:cNvPr>
          <p:cNvSpPr/>
          <p:nvPr/>
        </p:nvSpPr>
        <p:spPr>
          <a:xfrm>
            <a:off x="179092" y="1584886"/>
            <a:ext cx="11835108" cy="375762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1E0D436-74EB-4C5D-98DC-C9F701A8D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74" b="97040" l="9832" r="89903">
                        <a14:foregroundMark x1="50930" y1="36786" x2="51639" y2="86786"/>
                        <a14:foregroundMark x1="55093" y1="36998" x2="51816" y2="85729"/>
                        <a14:foregroundMark x1="47210" y1="38055" x2="55093" y2="86047"/>
                        <a14:foregroundMark x1="57130" y1="40698" x2="47653" y2="85201"/>
                        <a14:foregroundMark x1="55536" y1="37526" x2="56687" y2="86047"/>
                        <a14:foregroundMark x1="48716" y1="37526" x2="48539" y2="839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985" y="1818087"/>
            <a:ext cx="3927892" cy="3291218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FA331F35-CFA2-4CB1-912E-B4C0D2B503B8}"/>
              </a:ext>
            </a:extLst>
          </p:cNvPr>
          <p:cNvGrpSpPr/>
          <p:nvPr/>
        </p:nvGrpSpPr>
        <p:grpSpPr>
          <a:xfrm>
            <a:off x="9374327" y="2669621"/>
            <a:ext cx="1536567" cy="1588150"/>
            <a:chOff x="9410833" y="2667802"/>
            <a:chExt cx="1536567" cy="1588150"/>
          </a:xfrm>
        </p:grpSpPr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266BD26D-7CF1-4077-85DD-96DCE3FC8EC2}"/>
                </a:ext>
              </a:extLst>
            </p:cNvPr>
            <p:cNvSpPr txBox="1"/>
            <p:nvPr/>
          </p:nvSpPr>
          <p:spPr>
            <a:xfrm>
              <a:off x="9881736" y="2667802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敵人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1632C1F-E6FC-43DF-BBC6-BFE3A4CDE3A1}"/>
                </a:ext>
              </a:extLst>
            </p:cNvPr>
            <p:cNvSpPr txBox="1"/>
            <p:nvPr/>
          </p:nvSpPr>
          <p:spPr>
            <a:xfrm>
              <a:off x="9881736" y="320269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寶箱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7CEF7100-2534-4718-A8F6-08E358D4BBA9}"/>
                </a:ext>
              </a:extLst>
            </p:cNvPr>
            <p:cNvSpPr txBox="1"/>
            <p:nvPr/>
          </p:nvSpPr>
          <p:spPr>
            <a:xfrm>
              <a:off x="9881736" y="373273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陷阱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9E65F0B-884E-484F-8B63-D5EE68BFC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35333" l="65681" r="89984"/>
                      </a14:imgEffect>
                    </a14:imgLayer>
                  </a14:imgProps>
                </a:ext>
              </a:extLst>
            </a:blip>
            <a:srcRect l="62398" t="4272" r="4386" b="62399"/>
            <a:stretch/>
          </p:blipFill>
          <p:spPr>
            <a:xfrm>
              <a:off x="9410833" y="3234963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6384C97-9949-45C0-A867-FA07B54178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833" b="36167" l="8046" r="40230"/>
                      </a14:imgEffect>
                    </a14:imgLayer>
                  </a14:imgProps>
                </a:ext>
              </a:extLst>
            </a:blip>
            <a:srcRect l="7025" t="4272" r="59759" b="62399"/>
            <a:stretch/>
          </p:blipFill>
          <p:spPr>
            <a:xfrm>
              <a:off x="9410833" y="2700678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FB77ACD-B11E-485F-A784-1238EBFF8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0333" b="93667" l="8046" r="40230"/>
                      </a14:imgEffect>
                    </a14:imgLayer>
                  </a14:imgProps>
                </a:ext>
              </a:extLst>
            </a:blip>
            <a:srcRect l="7025" t="60900" r="59759" b="5771"/>
            <a:stretch/>
          </p:blipFill>
          <p:spPr>
            <a:xfrm>
              <a:off x="9410833" y="3765607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D7418DEF-8115-46E7-8F6C-B0EB0E9DAC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387" b="92944" l="9971" r="962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5440" y="1572185"/>
            <a:ext cx="5689130" cy="3783021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997055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9424BC1-EDA7-4B8D-8BEA-595E0ED5460F}"/>
              </a:ext>
            </a:extLst>
          </p:cNvPr>
          <p:cNvGrpSpPr/>
          <p:nvPr/>
        </p:nvGrpSpPr>
        <p:grpSpPr>
          <a:xfrm>
            <a:off x="-106851" y="1584885"/>
            <a:ext cx="12159150" cy="4464187"/>
            <a:chOff x="-106851" y="1584885"/>
            <a:chExt cx="12159150" cy="4464187"/>
          </a:xfrm>
        </p:grpSpPr>
        <p:sp>
          <p:nvSpPr>
            <p:cNvPr id="84" name="矩形: 圓角 83">
              <a:extLst>
                <a:ext uri="{FF2B5EF4-FFF2-40B4-BE49-F238E27FC236}">
                  <a16:creationId xmlns:a16="http://schemas.microsoft.com/office/drawing/2014/main" id="{0F96C8E0-B7F2-4A6E-B3CD-E10BC147C3FC}"/>
                </a:ext>
              </a:extLst>
            </p:cNvPr>
            <p:cNvSpPr/>
            <p:nvPr/>
          </p:nvSpPr>
          <p:spPr>
            <a:xfrm>
              <a:off x="7381122" y="1584886"/>
              <a:ext cx="4671177" cy="1956459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BD871D15-E7F4-4A30-8AA6-CC8403185AAC}"/>
                </a:ext>
              </a:extLst>
            </p:cNvPr>
            <p:cNvSpPr/>
            <p:nvPr/>
          </p:nvSpPr>
          <p:spPr>
            <a:xfrm>
              <a:off x="153692" y="1584885"/>
              <a:ext cx="7044876" cy="399776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圓角 91">
              <a:extLst>
                <a:ext uri="{FF2B5EF4-FFF2-40B4-BE49-F238E27FC236}">
                  <a16:creationId xmlns:a16="http://schemas.microsoft.com/office/drawing/2014/main" id="{664F2123-669F-4E4F-9E47-EB14FE89A8A0}"/>
                </a:ext>
              </a:extLst>
            </p:cNvPr>
            <p:cNvSpPr/>
            <p:nvPr/>
          </p:nvSpPr>
          <p:spPr>
            <a:xfrm>
              <a:off x="7381121" y="4105324"/>
              <a:ext cx="4671177" cy="147732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8D378F9D-2C9F-4DDB-A252-D7FF0D8CEAB1}"/>
                </a:ext>
              </a:extLst>
            </p:cNvPr>
            <p:cNvGrpSpPr/>
            <p:nvPr/>
          </p:nvGrpSpPr>
          <p:grpSpPr>
            <a:xfrm>
              <a:off x="-106851" y="1719636"/>
              <a:ext cx="7072458" cy="3783021"/>
              <a:chOff x="-106851" y="1584886"/>
              <a:chExt cx="7072458" cy="3783021"/>
            </a:xfrm>
          </p:grpSpPr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D7418DEF-8115-46E7-8F6C-B0EB0E9DA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387" b="92944" l="9971" r="9626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06851" y="1584886"/>
                <a:ext cx="5689130" cy="378302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4762A147-F9E9-4106-9FDF-328D34441B5B}"/>
                  </a:ext>
                </a:extLst>
              </p:cNvPr>
              <p:cNvSpPr txBox="1"/>
              <p:nvPr/>
            </p:nvSpPr>
            <p:spPr>
              <a:xfrm>
                <a:off x="847779" y="4205948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BA5B06-D272-4414-A2E1-E792EEB4F384}"/>
                  </a:ext>
                </a:extLst>
              </p:cNvPr>
              <p:cNvSpPr txBox="1"/>
              <p:nvPr/>
            </p:nvSpPr>
            <p:spPr>
              <a:xfrm>
                <a:off x="1106493" y="393910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E2FBDE71-F5BB-43FA-B34B-6BD86A523A9A}"/>
                  </a:ext>
                </a:extLst>
              </p:cNvPr>
              <p:cNvSpPr txBox="1"/>
              <p:nvPr/>
            </p:nvSpPr>
            <p:spPr>
              <a:xfrm>
                <a:off x="1365207" y="366161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175FC8C1-098B-4E7A-833B-46F1B97B212B}"/>
                  </a:ext>
                </a:extLst>
              </p:cNvPr>
              <p:cNvSpPr txBox="1"/>
              <p:nvPr/>
            </p:nvSpPr>
            <p:spPr>
              <a:xfrm>
                <a:off x="1639719" y="339249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3F2A01BE-5D51-4B8A-9491-6BF31753325A}"/>
                  </a:ext>
                </a:extLst>
              </p:cNvPr>
              <p:cNvSpPr txBox="1"/>
              <p:nvPr/>
            </p:nvSpPr>
            <p:spPr>
              <a:xfrm>
                <a:off x="1878767" y="312093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D2250B2-8607-471C-AA7D-066B04DED0D5}"/>
                  </a:ext>
                </a:extLst>
              </p:cNvPr>
              <p:cNvSpPr txBox="1"/>
              <p:nvPr/>
            </p:nvSpPr>
            <p:spPr>
              <a:xfrm>
                <a:off x="1220930" y="435480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3704794-C25C-4EBA-88DE-D42D1EE1A2B4}"/>
                  </a:ext>
                </a:extLst>
              </p:cNvPr>
              <p:cNvSpPr txBox="1"/>
              <p:nvPr/>
            </p:nvSpPr>
            <p:spPr>
              <a:xfrm>
                <a:off x="1479644" y="408795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" name="TextBox 8">
                <a:extLst>
                  <a:ext uri="{FF2B5EF4-FFF2-40B4-BE49-F238E27FC236}">
                    <a16:creationId xmlns:a16="http://schemas.microsoft.com/office/drawing/2014/main" id="{91FE4868-C47D-4462-B6F9-BCDEC0F86E6C}"/>
                  </a:ext>
                </a:extLst>
              </p:cNvPr>
              <p:cNvSpPr txBox="1"/>
              <p:nvPr/>
            </p:nvSpPr>
            <p:spPr>
              <a:xfrm>
                <a:off x="1738358" y="3810471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591EA476-38DE-4624-8446-799933C20410}"/>
                  </a:ext>
                </a:extLst>
              </p:cNvPr>
              <p:cNvSpPr txBox="1"/>
              <p:nvPr/>
            </p:nvSpPr>
            <p:spPr>
              <a:xfrm>
                <a:off x="2012870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71CCF4E5-066F-47AC-8313-1DA0CD4ED62B}"/>
                  </a:ext>
                </a:extLst>
              </p:cNvPr>
              <p:cNvSpPr txBox="1"/>
              <p:nvPr/>
            </p:nvSpPr>
            <p:spPr>
              <a:xfrm>
                <a:off x="2251918" y="326978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AE9B3974-0AAF-4A64-8B18-8AFB9668EEF2}"/>
                  </a:ext>
                </a:extLst>
              </p:cNvPr>
              <p:cNvSpPr txBox="1"/>
              <p:nvPr/>
            </p:nvSpPr>
            <p:spPr>
              <a:xfrm>
                <a:off x="1633728" y="451490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A2FF0ADA-3C03-4815-87A2-F1CFA8523BF6}"/>
                  </a:ext>
                </a:extLst>
              </p:cNvPr>
              <p:cNvSpPr txBox="1"/>
              <p:nvPr/>
            </p:nvSpPr>
            <p:spPr>
              <a:xfrm>
                <a:off x="1892442" y="424806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" name="TextBox 8">
                <a:extLst>
                  <a:ext uri="{FF2B5EF4-FFF2-40B4-BE49-F238E27FC236}">
                    <a16:creationId xmlns:a16="http://schemas.microsoft.com/office/drawing/2014/main" id="{BC68AFFA-6621-470E-875B-E591EABAFC60}"/>
                  </a:ext>
                </a:extLst>
              </p:cNvPr>
              <p:cNvSpPr txBox="1"/>
              <p:nvPr/>
            </p:nvSpPr>
            <p:spPr>
              <a:xfrm>
                <a:off x="2151156" y="39705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TextBox 8">
                <a:extLst>
                  <a:ext uri="{FF2B5EF4-FFF2-40B4-BE49-F238E27FC236}">
                    <a16:creationId xmlns:a16="http://schemas.microsoft.com/office/drawing/2014/main" id="{D0A5D907-F462-4DF1-B4E7-A2DB80507066}"/>
                  </a:ext>
                </a:extLst>
              </p:cNvPr>
              <p:cNvSpPr txBox="1"/>
              <p:nvPr/>
            </p:nvSpPr>
            <p:spPr>
              <a:xfrm>
                <a:off x="2425668" y="370144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C61EB20B-A8E9-4C4B-AF4A-504757FA3C30}"/>
                  </a:ext>
                </a:extLst>
              </p:cNvPr>
              <p:cNvSpPr txBox="1"/>
              <p:nvPr/>
            </p:nvSpPr>
            <p:spPr>
              <a:xfrm>
                <a:off x="2664716" y="342988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94A1EF19-25A0-496A-B68D-AA0E8B7CEC65}"/>
                  </a:ext>
                </a:extLst>
              </p:cNvPr>
              <p:cNvSpPr txBox="1"/>
              <p:nvPr/>
            </p:nvSpPr>
            <p:spPr>
              <a:xfrm>
                <a:off x="2501510" y="398304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TextBox 8">
                <a:extLst>
                  <a:ext uri="{FF2B5EF4-FFF2-40B4-BE49-F238E27FC236}">
                    <a16:creationId xmlns:a16="http://schemas.microsoft.com/office/drawing/2014/main" id="{1AF1F0F3-DF1C-45F4-B59B-6372144D59DC}"/>
                  </a:ext>
                </a:extLst>
              </p:cNvPr>
              <p:cNvSpPr txBox="1"/>
              <p:nvPr/>
            </p:nvSpPr>
            <p:spPr>
              <a:xfrm>
                <a:off x="2925443" y="389356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384468E3-5C7B-4240-89BB-ADE0137A4F34}"/>
                  </a:ext>
                </a:extLst>
              </p:cNvPr>
              <p:cNvSpPr txBox="1"/>
              <p:nvPr/>
            </p:nvSpPr>
            <p:spPr>
              <a:xfrm>
                <a:off x="3315207" y="381482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D088D9F2-8D81-4E62-91C4-3ACAF0351A65}"/>
                  </a:ext>
                </a:extLst>
              </p:cNvPr>
              <p:cNvSpPr txBox="1"/>
              <p:nvPr/>
            </p:nvSpPr>
            <p:spPr>
              <a:xfrm>
                <a:off x="3732765" y="37307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EE06E52C-2026-42AD-8489-40C1C81D6642}"/>
                  </a:ext>
                </a:extLst>
              </p:cNvPr>
              <p:cNvSpPr txBox="1"/>
              <p:nvPr/>
            </p:nvSpPr>
            <p:spPr>
              <a:xfrm>
                <a:off x="3869924" y="4084983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" name="TextBox 8">
                <a:extLst>
                  <a:ext uri="{FF2B5EF4-FFF2-40B4-BE49-F238E27FC236}">
                    <a16:creationId xmlns:a16="http://schemas.microsoft.com/office/drawing/2014/main" id="{6889E60C-0843-453F-9BE3-01801D3A0D9D}"/>
                  </a:ext>
                </a:extLst>
              </p:cNvPr>
              <p:cNvSpPr txBox="1"/>
              <p:nvPr/>
            </p:nvSpPr>
            <p:spPr>
              <a:xfrm>
                <a:off x="4114626" y="3827706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1302538E-76EF-4361-8A79-57805FADC16B}"/>
                  </a:ext>
                </a:extLst>
              </p:cNvPr>
              <p:cNvSpPr txBox="1"/>
              <p:nvPr/>
            </p:nvSpPr>
            <p:spPr>
              <a:xfrm>
                <a:off x="4363324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" name="群組 3">
                <a:extLst>
                  <a:ext uri="{FF2B5EF4-FFF2-40B4-BE49-F238E27FC236}">
                    <a16:creationId xmlns:a16="http://schemas.microsoft.com/office/drawing/2014/main" id="{D42DF62A-C851-4CF9-9DDB-122B587BD66D}"/>
                  </a:ext>
                </a:extLst>
              </p:cNvPr>
              <p:cNvGrpSpPr/>
              <p:nvPr/>
            </p:nvGrpSpPr>
            <p:grpSpPr>
              <a:xfrm>
                <a:off x="5429040" y="2418614"/>
                <a:ext cx="1536567" cy="2090163"/>
                <a:chOff x="10022397" y="2167608"/>
                <a:chExt cx="1536567" cy="2090163"/>
              </a:xfrm>
            </p:grpSpPr>
            <p:sp>
              <p:nvSpPr>
                <p:cNvPr id="10" name="TextBox 8">
                  <a:extLst>
                    <a:ext uri="{FF2B5EF4-FFF2-40B4-BE49-F238E27FC236}">
                      <a16:creationId xmlns:a16="http://schemas.microsoft.com/office/drawing/2014/main" id="{266BD26D-7CF1-4077-85DD-96DCE3FC8EC2}"/>
                    </a:ext>
                  </a:extLst>
                </p:cNvPr>
                <p:cNvSpPr txBox="1"/>
                <p:nvPr/>
              </p:nvSpPr>
              <p:spPr>
                <a:xfrm>
                  <a:off x="10493300" y="2669621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敵人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1" name="TextBox 8">
                  <a:extLst>
                    <a:ext uri="{FF2B5EF4-FFF2-40B4-BE49-F238E27FC236}">
                      <a16:creationId xmlns:a16="http://schemas.microsoft.com/office/drawing/2014/main" id="{31632C1F-E6FC-43DF-BBC6-BFE3A4CDE3A1}"/>
                    </a:ext>
                  </a:extLst>
                </p:cNvPr>
                <p:cNvSpPr txBox="1"/>
                <p:nvPr/>
              </p:nvSpPr>
              <p:spPr>
                <a:xfrm>
                  <a:off x="10493300" y="320451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寶箱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2" name="TextBox 8">
                  <a:extLst>
                    <a:ext uri="{FF2B5EF4-FFF2-40B4-BE49-F238E27FC236}">
                      <a16:creationId xmlns:a16="http://schemas.microsoft.com/office/drawing/2014/main" id="{7CEF7100-2534-4718-A8F6-08E358D4BBA9}"/>
                    </a:ext>
                  </a:extLst>
                </p:cNvPr>
                <p:cNvSpPr txBox="1"/>
                <p:nvPr/>
              </p:nvSpPr>
              <p:spPr>
                <a:xfrm>
                  <a:off x="10493300" y="373455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陷阱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pic>
              <p:nvPicPr>
                <p:cNvPr id="5" name="圖片 4">
                  <a:extLst>
                    <a:ext uri="{FF2B5EF4-FFF2-40B4-BE49-F238E27FC236}">
                      <a16:creationId xmlns:a16="http://schemas.microsoft.com/office/drawing/2014/main" id="{E9E65F0B-884E-484F-8B63-D5EE68BFCD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35333" l="65681" r="89984"/>
                          </a14:imgEffect>
                        </a14:imgLayer>
                      </a14:imgProps>
                    </a:ext>
                  </a:extLst>
                </a:blip>
                <a:srcRect l="62398" t="4272" r="4386" b="62399"/>
                <a:stretch/>
              </p:blipFill>
              <p:spPr>
                <a:xfrm>
                  <a:off x="10022397" y="3236782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6" name="圖片 5">
                  <a:extLst>
                    <a:ext uri="{FF2B5EF4-FFF2-40B4-BE49-F238E27FC236}">
                      <a16:creationId xmlns:a16="http://schemas.microsoft.com/office/drawing/2014/main" id="{16384C97-9949-45C0-A867-FA07B54178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5833" b="36167" l="8046" r="40230"/>
                          </a14:imgEffect>
                        </a14:imgLayer>
                      </a14:imgProps>
                    </a:ext>
                  </a:extLst>
                </a:blip>
                <a:srcRect l="7025" t="4272" r="59759" b="62399"/>
                <a:stretch/>
              </p:blipFill>
              <p:spPr>
                <a:xfrm>
                  <a:off x="10022397" y="2702497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7" name="圖片 6">
                  <a:extLst>
                    <a:ext uri="{FF2B5EF4-FFF2-40B4-BE49-F238E27FC236}">
                      <a16:creationId xmlns:a16="http://schemas.microsoft.com/office/drawing/2014/main" id="{FFB77ACD-B11E-485F-A784-1238EBFF8B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60333" b="93667" l="8046" r="40230"/>
                          </a14:imgEffect>
                        </a14:imgLayer>
                      </a14:imgProps>
                    </a:ext>
                  </a:extLst>
                </a:blip>
                <a:srcRect l="7025" t="60900" r="59759" b="5771"/>
                <a:stretch/>
              </p:blipFill>
              <p:spPr>
                <a:xfrm>
                  <a:off x="10022397" y="3767426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E7BFD804-A574-4217-9FB8-FBA6A118AB1A}"/>
                    </a:ext>
                  </a:extLst>
                </p:cNvPr>
                <p:cNvSpPr/>
                <p:nvPr/>
              </p:nvSpPr>
              <p:spPr>
                <a:xfrm>
                  <a:off x="10122755" y="2264699"/>
                  <a:ext cx="262026" cy="262026"/>
                </a:xfrm>
                <a:prstGeom prst="ellipse">
                  <a:avLst/>
                </a:prstGeom>
                <a:noFill/>
                <a:ln w="19050">
                  <a:solidFill>
                    <a:schemeClr val="bg2"/>
                  </a:solidFill>
                  <a:prstDash val="dash"/>
                </a:ln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59276B6E-DBFE-413F-93DB-24AC6AE6D902}"/>
                    </a:ext>
                  </a:extLst>
                </p:cNvPr>
                <p:cNvSpPr txBox="1"/>
                <p:nvPr/>
              </p:nvSpPr>
              <p:spPr>
                <a:xfrm>
                  <a:off x="10485140" y="2167608"/>
                  <a:ext cx="1065664" cy="5232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空格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BAD74243-05E3-42CF-A0F5-A2E2D3976400}"/>
                </a:ext>
              </a:extLst>
            </p:cNvPr>
            <p:cNvGrpSpPr/>
            <p:nvPr/>
          </p:nvGrpSpPr>
          <p:grpSpPr>
            <a:xfrm>
              <a:off x="7856761" y="2113179"/>
              <a:ext cx="3972155" cy="1154679"/>
              <a:chOff x="8036167" y="2324935"/>
              <a:chExt cx="3972155" cy="1154679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FE934FE2-DB76-490C-8F52-5D579AB42CB3}"/>
                  </a:ext>
                </a:extLst>
              </p:cNvPr>
              <p:cNvSpPr/>
              <p:nvPr/>
            </p:nvSpPr>
            <p:spPr>
              <a:xfrm>
                <a:off x="8041125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2092D5D7-116B-4DB1-AADD-5F82B5D71F6E}"/>
                  </a:ext>
                </a:extLst>
              </p:cNvPr>
              <p:cNvSpPr/>
              <p:nvPr/>
            </p:nvSpPr>
            <p:spPr>
              <a:xfrm>
                <a:off x="843819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00BBDA15-33FC-4ABE-AE49-D5DB3353F823}"/>
                  </a:ext>
                </a:extLst>
              </p:cNvPr>
              <p:cNvSpPr/>
              <p:nvPr/>
            </p:nvSpPr>
            <p:spPr>
              <a:xfrm>
                <a:off x="883525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A1F13C0-9CD8-49BF-9C4D-88A52EC555B2}"/>
                  </a:ext>
                </a:extLst>
              </p:cNvPr>
              <p:cNvSpPr/>
              <p:nvPr/>
            </p:nvSpPr>
            <p:spPr>
              <a:xfrm>
                <a:off x="962435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DF459A26-77C7-4D3C-8D04-42BEE37DB1F3}"/>
                  </a:ext>
                </a:extLst>
              </p:cNvPr>
              <p:cNvSpPr/>
              <p:nvPr/>
            </p:nvSpPr>
            <p:spPr>
              <a:xfrm>
                <a:off x="1005843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0B18E91A-09D6-4ACF-A937-AC71EF645BF1}"/>
                  </a:ext>
                </a:extLst>
              </p:cNvPr>
              <p:cNvSpPr/>
              <p:nvPr/>
            </p:nvSpPr>
            <p:spPr>
              <a:xfrm>
                <a:off x="1045549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8" name="橢圓 57">
                <a:extLst>
                  <a:ext uri="{FF2B5EF4-FFF2-40B4-BE49-F238E27FC236}">
                    <a16:creationId xmlns:a16="http://schemas.microsoft.com/office/drawing/2014/main" id="{1B225CAE-14AD-414C-89C9-28B98BDCF150}"/>
                  </a:ext>
                </a:extLst>
              </p:cNvPr>
              <p:cNvSpPr/>
              <p:nvPr/>
            </p:nvSpPr>
            <p:spPr>
              <a:xfrm>
                <a:off x="8036167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9" name="橢圓 58">
                <a:extLst>
                  <a:ext uri="{FF2B5EF4-FFF2-40B4-BE49-F238E27FC236}">
                    <a16:creationId xmlns:a16="http://schemas.microsoft.com/office/drawing/2014/main" id="{24F4CDF9-5A40-4632-A58A-532505EFB224}"/>
                  </a:ext>
                </a:extLst>
              </p:cNvPr>
              <p:cNvSpPr/>
              <p:nvPr/>
            </p:nvSpPr>
            <p:spPr>
              <a:xfrm>
                <a:off x="843323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15BF9A4C-1211-49CA-8320-97D5F1EAFBF4}"/>
                  </a:ext>
                </a:extLst>
              </p:cNvPr>
              <p:cNvSpPr/>
              <p:nvPr/>
            </p:nvSpPr>
            <p:spPr>
              <a:xfrm>
                <a:off x="9227368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2" name="橢圓 61">
                <a:extLst>
                  <a:ext uri="{FF2B5EF4-FFF2-40B4-BE49-F238E27FC236}">
                    <a16:creationId xmlns:a16="http://schemas.microsoft.com/office/drawing/2014/main" id="{38CBBF9C-3D88-48BA-8E0C-56E2B81F4DEA}"/>
                  </a:ext>
                </a:extLst>
              </p:cNvPr>
              <p:cNvSpPr/>
              <p:nvPr/>
            </p:nvSpPr>
            <p:spPr>
              <a:xfrm>
                <a:off x="961939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F605FAB9-0D84-48E0-AD83-17BDA44752CC}"/>
                  </a:ext>
                </a:extLst>
              </p:cNvPr>
              <p:cNvSpPr/>
              <p:nvPr/>
            </p:nvSpPr>
            <p:spPr>
              <a:xfrm>
                <a:off x="8036167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17459B74-D535-47B8-9D71-9FF8E182F994}"/>
                  </a:ext>
                </a:extLst>
              </p:cNvPr>
              <p:cNvSpPr/>
              <p:nvPr/>
            </p:nvSpPr>
            <p:spPr>
              <a:xfrm>
                <a:off x="8433234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CD565B8B-5A00-4E47-9121-35E629D613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833" b="36167" l="8046" r="40230"/>
                        </a14:imgEffect>
                      </a14:imgLayer>
                    </a14:imgProps>
                  </a:ext>
                </a:extLst>
              </a:blip>
              <a:srcRect l="7025" t="4272" r="59759" b="62399"/>
              <a:stretch/>
            </p:blipFill>
            <p:spPr>
              <a:xfrm>
                <a:off x="9131967" y="2324935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19EF0270-AB82-467E-88BE-CBB277FEA1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833" b="36167" l="8046" r="40230"/>
                        </a14:imgEffect>
                      </a14:imgLayer>
                    </a14:imgProps>
                  </a:ext>
                </a:extLst>
              </a:blip>
              <a:srcRect l="7025" t="4272" r="59759" b="62399"/>
              <a:stretch/>
            </p:blipFill>
            <p:spPr>
              <a:xfrm>
                <a:off x="10752970" y="2327477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56F62AA7-86F0-4791-B0E7-55D8738FB5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833" b="36167" l="8046" r="40230"/>
                        </a14:imgEffect>
                      </a14:imgLayer>
                    </a14:imgProps>
                  </a:ext>
                </a:extLst>
              </a:blip>
              <a:srcRect l="7025" t="4272" r="59759" b="62399"/>
              <a:stretch/>
            </p:blipFill>
            <p:spPr>
              <a:xfrm>
                <a:off x="11545579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EE6DBB5C-81DD-46F6-B09B-5A5643F182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35333" l="65681" r="89984"/>
                        </a14:imgEffect>
                      </a14:imgLayer>
                    </a14:imgProps>
                  </a:ext>
                </a:extLst>
              </a:blip>
              <a:srcRect l="62398" t="4272" r="4386" b="62399"/>
              <a:stretch/>
            </p:blipFill>
            <p:spPr>
              <a:xfrm>
                <a:off x="11145877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3" name="圖片 82">
                <a:extLst>
                  <a:ext uri="{FF2B5EF4-FFF2-40B4-BE49-F238E27FC236}">
                    <a16:creationId xmlns:a16="http://schemas.microsoft.com/office/drawing/2014/main" id="{4CEB1D41-4C9A-4A70-BFC8-3411D10BC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60333" b="93667" l="8046" r="40230"/>
                        </a14:imgEffect>
                      </a14:imgLayer>
                    </a14:imgProps>
                  </a:ext>
                </a:extLst>
              </a:blip>
              <a:srcRect l="7025" t="60900" r="59759" b="5771"/>
              <a:stretch/>
            </p:blipFill>
            <p:spPr>
              <a:xfrm>
                <a:off x="8731586" y="2726040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85" name="橢圓 84">
                <a:extLst>
                  <a:ext uri="{FF2B5EF4-FFF2-40B4-BE49-F238E27FC236}">
                    <a16:creationId xmlns:a16="http://schemas.microsoft.com/office/drawing/2014/main" id="{D4A1D9B3-0755-4E68-A844-F2CE440C4AF5}"/>
                  </a:ext>
                </a:extLst>
              </p:cNvPr>
              <p:cNvSpPr/>
              <p:nvPr/>
            </p:nvSpPr>
            <p:spPr>
              <a:xfrm>
                <a:off x="10057251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CB56CBA0-ACD2-4F35-8514-98BC4586ACB4}"/>
                  </a:ext>
                </a:extLst>
              </p:cNvPr>
              <p:cNvSpPr/>
              <p:nvPr/>
            </p:nvSpPr>
            <p:spPr>
              <a:xfrm>
                <a:off x="1045431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7" name="橢圓 86">
                <a:extLst>
                  <a:ext uri="{FF2B5EF4-FFF2-40B4-BE49-F238E27FC236}">
                    <a16:creationId xmlns:a16="http://schemas.microsoft.com/office/drawing/2014/main" id="{441CA879-E531-4EF9-A950-911F61699402}"/>
                  </a:ext>
                </a:extLst>
              </p:cNvPr>
              <p:cNvSpPr/>
              <p:nvPr/>
            </p:nvSpPr>
            <p:spPr>
              <a:xfrm>
                <a:off x="10851385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8" name="橢圓 87">
                <a:extLst>
                  <a:ext uri="{FF2B5EF4-FFF2-40B4-BE49-F238E27FC236}">
                    <a16:creationId xmlns:a16="http://schemas.microsoft.com/office/drawing/2014/main" id="{386797BC-E960-4C32-896B-2660790A2450}"/>
                  </a:ext>
                </a:extLst>
              </p:cNvPr>
              <p:cNvSpPr/>
              <p:nvPr/>
            </p:nvSpPr>
            <p:spPr>
              <a:xfrm>
                <a:off x="11248452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9" name="橢圓 88">
                <a:extLst>
                  <a:ext uri="{FF2B5EF4-FFF2-40B4-BE49-F238E27FC236}">
                    <a16:creationId xmlns:a16="http://schemas.microsoft.com/office/drawing/2014/main" id="{5012C3EF-AE7E-4BBD-AF7B-B18AE3CB2664}"/>
                  </a:ext>
                </a:extLst>
              </p:cNvPr>
              <p:cNvSpPr/>
              <p:nvPr/>
            </p:nvSpPr>
            <p:spPr>
              <a:xfrm>
                <a:off x="1164047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FBCF2BE3-2774-45B5-A468-32C096540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833" b="36167" l="8046" r="40230"/>
                      </a14:imgEffect>
                    </a14:imgLayer>
                  </a14:imgProps>
                </a:ext>
              </a:extLst>
            </a:blip>
            <a:srcRect l="7025" t="4272" r="59759" b="62399"/>
            <a:stretch/>
          </p:blipFill>
          <p:spPr>
            <a:xfrm>
              <a:off x="8424481" y="4210791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99" name="圖片 98">
              <a:extLst>
                <a:ext uri="{FF2B5EF4-FFF2-40B4-BE49-F238E27FC236}">
                  <a16:creationId xmlns:a16="http://schemas.microsoft.com/office/drawing/2014/main" id="{2C10D95F-9116-4A27-A09D-837FD4A4A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833" b="36167" l="8046" r="40230"/>
                      </a14:imgEffect>
                    </a14:imgLayer>
                  </a14:imgProps>
                </a:ext>
              </a:extLst>
            </a:blip>
            <a:srcRect l="7025" t="4272" r="59759" b="62399"/>
            <a:stretch/>
          </p:blipFill>
          <p:spPr>
            <a:xfrm>
              <a:off x="11205462" y="4590890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7407C797-C634-4469-803A-BB426F17FA95}"/>
                </a:ext>
              </a:extLst>
            </p:cNvPr>
            <p:cNvSpPr txBox="1"/>
            <p:nvPr/>
          </p:nvSpPr>
          <p:spPr>
            <a:xfrm>
              <a:off x="153692" y="5577782"/>
              <a:ext cx="704487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遊戲物件之表型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53A34D33-6E72-44B1-835C-E462C402B351}"/>
                </a:ext>
              </a:extLst>
            </p:cNvPr>
            <p:cNvSpPr txBox="1"/>
            <p:nvPr/>
          </p:nvSpPr>
          <p:spPr>
            <a:xfrm>
              <a:off x="7381120" y="5587407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基因資訊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5" name="TextBox 8">
              <a:extLst>
                <a:ext uri="{FF2B5EF4-FFF2-40B4-BE49-F238E27FC236}">
                  <a16:creationId xmlns:a16="http://schemas.microsoft.com/office/drawing/2014/main" id="{2B089097-7EFC-4D99-8754-E4CBD3CCB675}"/>
                </a:ext>
              </a:extLst>
            </p:cNvPr>
            <p:cNvSpPr txBox="1"/>
            <p:nvPr/>
          </p:nvSpPr>
          <p:spPr>
            <a:xfrm>
              <a:off x="7381120" y="3545389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染色體基因序列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7" name="TextBox 8">
              <a:extLst>
                <a:ext uri="{FF2B5EF4-FFF2-40B4-BE49-F238E27FC236}">
                  <a16:creationId xmlns:a16="http://schemas.microsoft.com/office/drawing/2014/main" id="{D2CB7C11-978A-4BB4-AD5C-1378C42A43B5}"/>
                </a:ext>
              </a:extLst>
            </p:cNvPr>
            <p:cNvSpPr txBox="1"/>
            <p:nvPr/>
          </p:nvSpPr>
          <p:spPr>
            <a:xfrm>
              <a:off x="7550556" y="4195146"/>
              <a:ext cx="410808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Gene       = {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position: (x, y, z),   type: 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}</a:t>
              </a:r>
            </a:p>
          </p:txBody>
        </p:sp>
        <p:sp>
          <p:nvSpPr>
            <p:cNvPr id="101" name="TextBox 8">
              <a:extLst>
                <a:ext uri="{FF2B5EF4-FFF2-40B4-BE49-F238E27FC236}">
                  <a16:creationId xmlns:a16="http://schemas.microsoft.com/office/drawing/2014/main" id="{28AA2D94-1B2C-40EB-B539-3053B64D6D18}"/>
                </a:ext>
              </a:extLst>
            </p:cNvPr>
            <p:cNvSpPr txBox="1"/>
            <p:nvPr/>
          </p:nvSpPr>
          <p:spPr>
            <a:xfrm>
              <a:off x="7581031" y="1695084"/>
              <a:ext cx="410808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Chromosome = [</a:t>
              </a:r>
            </a:p>
          </p:txBody>
        </p:sp>
        <p:sp>
          <p:nvSpPr>
            <p:cNvPr id="104" name="TextBox 8">
              <a:extLst>
                <a:ext uri="{FF2B5EF4-FFF2-40B4-BE49-F238E27FC236}">
                  <a16:creationId xmlns:a16="http://schemas.microsoft.com/office/drawing/2014/main" id="{8B7DBC23-2F6E-4DAE-8E00-12BE67C0B867}"/>
                </a:ext>
              </a:extLst>
            </p:cNvPr>
            <p:cNvSpPr txBox="1"/>
            <p:nvPr/>
          </p:nvSpPr>
          <p:spPr>
            <a:xfrm>
              <a:off x="8664792" y="2894923"/>
              <a:ext cx="98391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15298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0D257A06-4950-49E9-B433-7ECBF541B039}"/>
              </a:ext>
            </a:extLst>
          </p:cNvPr>
          <p:cNvGrpSpPr/>
          <p:nvPr/>
        </p:nvGrpSpPr>
        <p:grpSpPr>
          <a:xfrm>
            <a:off x="3138109" y="868298"/>
            <a:ext cx="5833432" cy="5380102"/>
            <a:chOff x="3138109" y="868298"/>
            <a:chExt cx="5833432" cy="538010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080D9FDD-7134-45A1-9470-CDF778C380B5}"/>
                </a:ext>
              </a:extLst>
            </p:cNvPr>
            <p:cNvSpPr/>
            <p:nvPr/>
          </p:nvSpPr>
          <p:spPr>
            <a:xfrm>
              <a:off x="3138109" y="868298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46C8DAE9-7607-41CC-B65F-7894E72AC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38109" y="1117884"/>
              <a:ext cx="5833432" cy="4880930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2FDF4B-893D-4F7F-A15F-81C5F120BB90}"/>
                </a:ext>
              </a:extLst>
            </p:cNvPr>
            <p:cNvSpPr/>
            <p:nvPr/>
          </p:nvSpPr>
          <p:spPr>
            <a:xfrm>
              <a:off x="5784033" y="5258608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376E404-94A7-4609-92B2-0E67A3EAAA65}"/>
                </a:ext>
              </a:extLst>
            </p:cNvPr>
            <p:cNvSpPr/>
            <p:nvPr/>
          </p:nvSpPr>
          <p:spPr>
            <a:xfrm>
              <a:off x="5784033" y="4774757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5FF295E-6976-4CB1-AF3D-86707EA5D887}"/>
                </a:ext>
              </a:extLst>
            </p:cNvPr>
            <p:cNvSpPr/>
            <p:nvPr/>
          </p:nvSpPr>
          <p:spPr>
            <a:xfrm>
              <a:off x="5784033" y="4297325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DEA4328-7519-4F25-A488-275319871A36}"/>
                </a:ext>
              </a:extLst>
            </p:cNvPr>
            <p:cNvSpPr/>
            <p:nvPr/>
          </p:nvSpPr>
          <p:spPr>
            <a:xfrm>
              <a:off x="5781456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4E10938-89F1-414C-9BCA-A88C4EF76066}"/>
                </a:ext>
              </a:extLst>
            </p:cNvPr>
            <p:cNvSpPr/>
            <p:nvPr/>
          </p:nvSpPr>
          <p:spPr>
            <a:xfrm>
              <a:off x="6257705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26D58C-B02B-4924-BCB5-2EEA4FB8AFA5}"/>
                </a:ext>
              </a:extLst>
            </p:cNvPr>
            <p:cNvSpPr/>
            <p:nvPr/>
          </p:nvSpPr>
          <p:spPr>
            <a:xfrm>
              <a:off x="6721256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4D387DD-052D-4EF6-9901-AF7874D38CC1}"/>
                </a:ext>
              </a:extLst>
            </p:cNvPr>
            <p:cNvSpPr/>
            <p:nvPr/>
          </p:nvSpPr>
          <p:spPr>
            <a:xfrm>
              <a:off x="7204779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AE921D6-EBA9-4440-9C00-E03A0E175400}"/>
                </a:ext>
              </a:extLst>
            </p:cNvPr>
            <p:cNvSpPr/>
            <p:nvPr/>
          </p:nvSpPr>
          <p:spPr>
            <a:xfrm>
              <a:off x="76819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FC68EA2-2562-4D54-9762-8B24AA08FDED}"/>
                </a:ext>
              </a:extLst>
            </p:cNvPr>
            <p:cNvSpPr/>
            <p:nvPr/>
          </p:nvSpPr>
          <p:spPr>
            <a:xfrm>
              <a:off x="3873437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ECCF6E9-34DB-42CE-8475-4EE76F872350}"/>
                </a:ext>
              </a:extLst>
            </p:cNvPr>
            <p:cNvSpPr/>
            <p:nvPr/>
          </p:nvSpPr>
          <p:spPr>
            <a:xfrm>
              <a:off x="4356960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8AAC414-7E3F-4B1A-9E11-1F956B070A26}"/>
                </a:ext>
              </a:extLst>
            </p:cNvPr>
            <p:cNvSpPr/>
            <p:nvPr/>
          </p:nvSpPr>
          <p:spPr>
            <a:xfrm>
              <a:off x="48317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D9C9B08-2109-4F72-AE07-C9B15A778EF2}"/>
                </a:ext>
              </a:extLst>
            </p:cNvPr>
            <p:cNvSpPr/>
            <p:nvPr/>
          </p:nvSpPr>
          <p:spPr>
            <a:xfrm>
              <a:off x="5299848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7AAC0E9-7BEA-4991-BF00-CA9DF533F9EB}"/>
                </a:ext>
              </a:extLst>
            </p:cNvPr>
            <p:cNvSpPr/>
            <p:nvPr/>
          </p:nvSpPr>
          <p:spPr>
            <a:xfrm>
              <a:off x="5776504" y="33393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7A784BD9-6CCE-418F-80B9-01C2E9BBC9E0}"/>
                </a:ext>
              </a:extLst>
            </p:cNvPr>
            <p:cNvSpPr/>
            <p:nvPr/>
          </p:nvSpPr>
          <p:spPr>
            <a:xfrm>
              <a:off x="5779766" y="2863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C50AA55-B41B-41CB-8727-21D721C8A245}"/>
                </a:ext>
              </a:extLst>
            </p:cNvPr>
            <p:cNvSpPr/>
            <p:nvPr/>
          </p:nvSpPr>
          <p:spPr>
            <a:xfrm>
              <a:off x="5779766" y="2388588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81C812F-3868-4F55-B0DE-169016D68F45}"/>
                </a:ext>
              </a:extLst>
            </p:cNvPr>
            <p:cNvSpPr/>
            <p:nvPr/>
          </p:nvSpPr>
          <p:spPr>
            <a:xfrm>
              <a:off x="5779766" y="190337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10F0184-015A-4721-83AF-84D75C7DB40A}"/>
                </a:ext>
              </a:extLst>
            </p:cNvPr>
            <p:cNvSpPr/>
            <p:nvPr/>
          </p:nvSpPr>
          <p:spPr>
            <a:xfrm>
              <a:off x="5776504" y="142905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7140F8A-D47A-4E02-845D-9F0AFC0F1597}"/>
                </a:ext>
              </a:extLst>
            </p:cNvPr>
            <p:cNvGrpSpPr/>
            <p:nvPr/>
          </p:nvGrpSpPr>
          <p:grpSpPr>
            <a:xfrm>
              <a:off x="5583254" y="5373311"/>
              <a:ext cx="857414" cy="590550"/>
              <a:chOff x="9439732" y="5208727"/>
              <a:chExt cx="857414" cy="590550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5EFFF1D5-BC70-40F9-B015-B44C5F95586C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DB1566BA-A62F-4F37-BDAD-B5B626035688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69931D47-1222-404C-BE84-3F2ABC8D72C5}"/>
                </a:ext>
              </a:extLst>
            </p:cNvPr>
            <p:cNvGrpSpPr/>
            <p:nvPr/>
          </p:nvGrpSpPr>
          <p:grpSpPr>
            <a:xfrm>
              <a:off x="7674064" y="3258311"/>
              <a:ext cx="857414" cy="590550"/>
              <a:chOff x="7850280" y="2687603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0E6107F4-A779-4927-9A62-20F9E342E198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C0873976-3D87-4968-B1E3-C338D5C82C3C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6F17C8F-1DCE-4101-9861-2D3472EACA17}"/>
                </a:ext>
              </a:extLst>
            </p:cNvPr>
            <p:cNvGrpSpPr/>
            <p:nvPr/>
          </p:nvGrpSpPr>
          <p:grpSpPr>
            <a:xfrm>
              <a:off x="3473539" y="3258311"/>
              <a:ext cx="857414" cy="590550"/>
              <a:chOff x="7850280" y="2687603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FA096F34-04F1-4F64-AD2A-D43531EB5B92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B4BE8FBD-8FFF-4261-81E0-8D1200F695A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778489A9-5F66-4A9F-B5B8-2F3D745CE9F2}"/>
                </a:ext>
              </a:extLst>
            </p:cNvPr>
            <p:cNvGrpSpPr/>
            <p:nvPr/>
          </p:nvGrpSpPr>
          <p:grpSpPr>
            <a:xfrm>
              <a:off x="5583254" y="1146855"/>
              <a:ext cx="857414" cy="590550"/>
              <a:chOff x="7850280" y="2687603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C577F3CC-B784-4845-B15A-7F99E8A013A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F9CE1DFE-D1CC-4991-BF40-FFD5F0FF6719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03608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B49E7F4-2961-4E27-89A7-E4DCF54F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719980" y="49170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BBB795B-490F-4055-8FF2-8D462D8CCD9C}"/>
              </a:ext>
            </a:extLst>
          </p:cNvPr>
          <p:cNvSpPr/>
          <p:nvPr/>
        </p:nvSpPr>
        <p:spPr>
          <a:xfrm>
            <a:off x="359435" y="1920814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accent4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寶箱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(Treasure)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C4EAB7F-18AB-4003-B722-A276AA2BCBE4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3637472" y="2209799"/>
            <a:ext cx="1826879" cy="1844373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59EF8FD7-1F8D-482F-88DD-850CD923D465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5408765" y="2565881"/>
            <a:ext cx="2514733" cy="235117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4"/>
            <a:endCxn id="4" idx="0"/>
          </p:cNvCxnSpPr>
          <p:nvPr/>
        </p:nvCxnSpPr>
        <p:spPr>
          <a:xfrm>
            <a:off x="8113279" y="2783455"/>
            <a:ext cx="245720" cy="213360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0FD28ABA-DFD6-4E13-A4AB-CEC087CB36C4}"/>
              </a:ext>
            </a:extLst>
          </p:cNvPr>
          <p:cNvSpPr/>
          <p:nvPr/>
        </p:nvSpPr>
        <p:spPr>
          <a:xfrm>
            <a:off x="5436558" y="4026379"/>
            <a:ext cx="189781" cy="189781"/>
          </a:xfrm>
          <a:prstGeom prst="ellipse">
            <a:avLst/>
          </a:prstGeom>
          <a:solidFill>
            <a:srgbClr val="7F6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9B2F9723-4407-4BA8-BA34-8505DA69CD53}"/>
              </a:ext>
            </a:extLst>
          </p:cNvPr>
          <p:cNvSpPr/>
          <p:nvPr/>
        </p:nvSpPr>
        <p:spPr>
          <a:xfrm>
            <a:off x="5246777" y="2403893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8018388" y="2593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3875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3712341" y="2299649"/>
            <a:ext cx="5037963" cy="2328822"/>
            <a:chOff x="1172337" y="1733591"/>
            <a:chExt cx="5037963" cy="2328822"/>
          </a:xfrm>
        </p:grpSpPr>
        <p:sp>
          <p:nvSpPr>
            <p:cNvPr id="59" name="圓角矩形 58"/>
            <p:cNvSpPr/>
            <p:nvPr/>
          </p:nvSpPr>
          <p:spPr>
            <a:xfrm>
              <a:off x="1172337" y="1733591"/>
              <a:ext cx="5037963" cy="2328822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512467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規則左側</a:t>
              </a: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9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2067611" y="2133575"/>
              <a:ext cx="509009" cy="1271093"/>
              <a:chOff x="3498692" y="129490"/>
              <a:chExt cx="509009" cy="127109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3557747" y="167590"/>
                <a:ext cx="388620" cy="1194893"/>
                <a:chOff x="3557747" y="167590"/>
                <a:chExt cx="388620" cy="1194893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3557747" y="167590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9" name="直線單箭頭接點 128"/>
                <p:cNvCxnSpPr>
                  <a:stCxn id="128" idx="2"/>
                  <a:endCxn id="142" idx="0"/>
                </p:cNvCxnSpPr>
                <p:nvPr/>
              </p:nvCxnSpPr>
              <p:spPr>
                <a:xfrm>
                  <a:off x="3752057" y="556210"/>
                  <a:ext cx="0" cy="41765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42" name="矩形 141"/>
                <p:cNvSpPr/>
                <p:nvPr/>
              </p:nvSpPr>
              <p:spPr>
                <a:xfrm>
                  <a:off x="3557747" y="973863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58" name="文字方塊 48"/>
              <p:cNvSpPr txBox="1"/>
              <p:nvPr/>
            </p:nvSpPr>
            <p:spPr>
              <a:xfrm>
                <a:off x="3498692" y="1294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9" name="文字方塊 50"/>
              <p:cNvSpPr txBox="1"/>
              <p:nvPr/>
            </p:nvSpPr>
            <p:spPr>
              <a:xfrm>
                <a:off x="3500971" y="9357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7" name="群組 6"/>
            <p:cNvGrpSpPr/>
            <p:nvPr/>
          </p:nvGrpSpPr>
          <p:grpSpPr>
            <a:xfrm>
              <a:off x="4332217" y="2133574"/>
              <a:ext cx="1377031" cy="1271093"/>
              <a:chOff x="4755992" y="167590"/>
              <a:chExt cx="1377031" cy="1271093"/>
            </a:xfrm>
          </p:grpSpPr>
          <p:sp>
            <p:nvSpPr>
              <p:cNvPr id="130" name="橢圓 129"/>
              <p:cNvSpPr/>
              <p:nvPr/>
            </p:nvSpPr>
            <p:spPr>
              <a:xfrm>
                <a:off x="4815047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4815047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5683069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47" name="直線單箭頭接點 146"/>
              <p:cNvCxnSpPr>
                <a:stCxn id="146" idx="2"/>
                <a:endCxn id="153" idx="0"/>
              </p:cNvCxnSpPr>
              <p:nvPr/>
            </p:nvCxnSpPr>
            <p:spPr>
              <a:xfrm>
                <a:off x="5877379" y="594310"/>
                <a:ext cx="0" cy="41765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8" name="直線單箭頭接點 147"/>
              <p:cNvCxnSpPr>
                <a:stCxn id="130" idx="6"/>
                <a:endCxn id="153" idx="2"/>
              </p:cNvCxnSpPr>
              <p:nvPr/>
            </p:nvCxnSpPr>
            <p:spPr>
              <a:xfrm>
                <a:off x="5203667" y="1206273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9" name="直線單箭頭接點 148"/>
              <p:cNvCxnSpPr>
                <a:stCxn id="145" idx="3"/>
                <a:endCxn id="146" idx="1"/>
              </p:cNvCxnSpPr>
              <p:nvPr/>
            </p:nvCxnSpPr>
            <p:spPr>
              <a:xfrm>
                <a:off x="5203667" y="400000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3" name="橢圓 152"/>
              <p:cNvSpPr/>
              <p:nvPr/>
            </p:nvSpPr>
            <p:spPr>
              <a:xfrm>
                <a:off x="5683069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56" name="文字方塊 73"/>
              <p:cNvSpPr txBox="1"/>
              <p:nvPr/>
            </p:nvSpPr>
            <p:spPr>
              <a:xfrm>
                <a:off x="4755992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7" name="文字方塊 71"/>
              <p:cNvSpPr txBox="1"/>
              <p:nvPr/>
            </p:nvSpPr>
            <p:spPr>
              <a:xfrm>
                <a:off x="5624014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0" name="文字方塊 76"/>
              <p:cNvSpPr txBox="1"/>
              <p:nvPr/>
            </p:nvSpPr>
            <p:spPr>
              <a:xfrm>
                <a:off x="4758271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1" name="文字方塊 82"/>
              <p:cNvSpPr txBox="1"/>
              <p:nvPr/>
            </p:nvSpPr>
            <p:spPr>
              <a:xfrm>
                <a:off x="5626293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3570941" y="2756864"/>
              <a:ext cx="238399" cy="221083"/>
              <a:chOff x="5950325" y="2825282"/>
              <a:chExt cx="238399" cy="221083"/>
            </a:xfrm>
          </p:grpSpPr>
          <p:sp>
            <p:nvSpPr>
              <p:cNvPr id="162" name="手繪多邊形 161"/>
              <p:cNvSpPr/>
              <p:nvPr/>
            </p:nvSpPr>
            <p:spPr>
              <a:xfrm>
                <a:off x="5950500" y="2825282"/>
                <a:ext cx="238224" cy="110992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63" name="手繪多邊形 162"/>
              <p:cNvSpPr/>
              <p:nvPr/>
            </p:nvSpPr>
            <p:spPr>
              <a:xfrm flipV="1">
                <a:off x="5950325" y="2936274"/>
                <a:ext cx="238224" cy="110091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64" name="文字方塊 163"/>
            <p:cNvSpPr txBox="1"/>
            <p:nvPr/>
          </p:nvSpPr>
          <p:spPr>
            <a:xfrm>
              <a:off x="4211084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規則右側</a:t>
              </a:r>
            </a:p>
          </p:txBody>
        </p:sp>
        <p:sp>
          <p:nvSpPr>
            <p:cNvPr id="165" name="圓角矩形 164"/>
            <p:cNvSpPr/>
            <p:nvPr/>
          </p:nvSpPr>
          <p:spPr>
            <a:xfrm>
              <a:off x="3966206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7544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67F9F756-8566-4D83-AC0A-55657AC27B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" t="4403" r="11220" b="5204"/>
          <a:stretch/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04A53973-6803-4247-9DEE-DF0CD86CE276}"/>
              </a:ext>
            </a:extLst>
          </p:cNvPr>
          <p:cNvSpPr/>
          <p:nvPr/>
        </p:nvSpPr>
        <p:spPr>
          <a:xfrm>
            <a:off x="3372928" y="1862301"/>
            <a:ext cx="6832129" cy="3933646"/>
          </a:xfrm>
          <a:custGeom>
            <a:avLst/>
            <a:gdLst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392173 w 6392173"/>
              <a:gd name="connsiteY8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262777 w 6392173"/>
              <a:gd name="connsiteY8" fmla="*/ 3381555 h 3510951"/>
              <a:gd name="connsiteX9" fmla="*/ 6392173 w 6392173"/>
              <a:gd name="connsiteY9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5917720 w 6392173"/>
              <a:gd name="connsiteY8" fmla="*/ 2898476 h 3510951"/>
              <a:gd name="connsiteX9" fmla="*/ 6392173 w 6392173"/>
              <a:gd name="connsiteY9" fmla="*/ 3510951 h 3510951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5917720 w 6521570"/>
              <a:gd name="connsiteY8" fmla="*/ 2898476 h 3528204"/>
              <a:gd name="connsiteX9" fmla="*/ 6521570 w 6521570"/>
              <a:gd name="connsiteY9" fmla="*/ 3528204 h 3528204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6409426 w 6521570"/>
              <a:gd name="connsiteY8" fmla="*/ 3493698 h 3528204"/>
              <a:gd name="connsiteX9" fmla="*/ 6521570 w 6521570"/>
              <a:gd name="connsiteY9" fmla="*/ 3528204 h 3528204"/>
              <a:gd name="connsiteX0" fmla="*/ 0 w 6527762"/>
              <a:gd name="connsiteY0" fmla="*/ 198408 h 3530759"/>
              <a:gd name="connsiteX1" fmla="*/ 1311215 w 6527762"/>
              <a:gd name="connsiteY1" fmla="*/ 0 h 3530759"/>
              <a:gd name="connsiteX2" fmla="*/ 1337094 w 6527762"/>
              <a:gd name="connsiteY2" fmla="*/ 25879 h 3530759"/>
              <a:gd name="connsiteX3" fmla="*/ 1388853 w 6527762"/>
              <a:gd name="connsiteY3" fmla="*/ 448574 h 3530759"/>
              <a:gd name="connsiteX4" fmla="*/ 1319841 w 6527762"/>
              <a:gd name="connsiteY4" fmla="*/ 491706 h 3530759"/>
              <a:gd name="connsiteX5" fmla="*/ 1492370 w 6527762"/>
              <a:gd name="connsiteY5" fmla="*/ 1268083 h 3530759"/>
              <a:gd name="connsiteX6" fmla="*/ 3416060 w 6527762"/>
              <a:gd name="connsiteY6" fmla="*/ 888521 h 3530759"/>
              <a:gd name="connsiteX7" fmla="*/ 4287328 w 6527762"/>
              <a:gd name="connsiteY7" fmla="*/ 802257 h 3530759"/>
              <a:gd name="connsiteX8" fmla="*/ 6409426 w 6527762"/>
              <a:gd name="connsiteY8" fmla="*/ 3493698 h 3530759"/>
              <a:gd name="connsiteX9" fmla="*/ 6521570 w 6527762"/>
              <a:gd name="connsiteY9" fmla="*/ 3528204 h 3530759"/>
              <a:gd name="connsiteX10" fmla="*/ 6512942 w 6527762"/>
              <a:gd name="connsiteY10" fmla="*/ 3528203 h 3530759"/>
              <a:gd name="connsiteX0" fmla="*/ 0 w 6823501"/>
              <a:gd name="connsiteY0" fmla="*/ 198408 h 3907765"/>
              <a:gd name="connsiteX1" fmla="*/ 1311215 w 6823501"/>
              <a:gd name="connsiteY1" fmla="*/ 0 h 3907765"/>
              <a:gd name="connsiteX2" fmla="*/ 1337094 w 6823501"/>
              <a:gd name="connsiteY2" fmla="*/ 25879 h 3907765"/>
              <a:gd name="connsiteX3" fmla="*/ 1388853 w 6823501"/>
              <a:gd name="connsiteY3" fmla="*/ 448574 h 3907765"/>
              <a:gd name="connsiteX4" fmla="*/ 1319841 w 6823501"/>
              <a:gd name="connsiteY4" fmla="*/ 491706 h 3907765"/>
              <a:gd name="connsiteX5" fmla="*/ 1492370 w 6823501"/>
              <a:gd name="connsiteY5" fmla="*/ 1268083 h 3907765"/>
              <a:gd name="connsiteX6" fmla="*/ 3416060 w 6823501"/>
              <a:gd name="connsiteY6" fmla="*/ 888521 h 3907765"/>
              <a:gd name="connsiteX7" fmla="*/ 4287328 w 6823501"/>
              <a:gd name="connsiteY7" fmla="*/ 802257 h 3907765"/>
              <a:gd name="connsiteX8" fmla="*/ 6409426 w 6823501"/>
              <a:gd name="connsiteY8" fmla="*/ 3493698 h 3907765"/>
              <a:gd name="connsiteX9" fmla="*/ 6521570 w 6823501"/>
              <a:gd name="connsiteY9" fmla="*/ 3528204 h 3907765"/>
              <a:gd name="connsiteX10" fmla="*/ 6823493 w 6823501"/>
              <a:gd name="connsiteY10" fmla="*/ 3907765 h 3907765"/>
              <a:gd name="connsiteX0" fmla="*/ 0 w 6823501"/>
              <a:gd name="connsiteY0" fmla="*/ 198408 h 3907765"/>
              <a:gd name="connsiteX1" fmla="*/ 172527 w 6823501"/>
              <a:gd name="connsiteY1" fmla="*/ 163901 h 3907765"/>
              <a:gd name="connsiteX2" fmla="*/ 1311215 w 6823501"/>
              <a:gd name="connsiteY2" fmla="*/ 0 h 3907765"/>
              <a:gd name="connsiteX3" fmla="*/ 1337094 w 6823501"/>
              <a:gd name="connsiteY3" fmla="*/ 25879 h 3907765"/>
              <a:gd name="connsiteX4" fmla="*/ 1388853 w 6823501"/>
              <a:gd name="connsiteY4" fmla="*/ 448574 h 3907765"/>
              <a:gd name="connsiteX5" fmla="*/ 1319841 w 6823501"/>
              <a:gd name="connsiteY5" fmla="*/ 491706 h 3907765"/>
              <a:gd name="connsiteX6" fmla="*/ 1492370 w 6823501"/>
              <a:gd name="connsiteY6" fmla="*/ 1268083 h 3907765"/>
              <a:gd name="connsiteX7" fmla="*/ 3416060 w 6823501"/>
              <a:gd name="connsiteY7" fmla="*/ 888521 h 3907765"/>
              <a:gd name="connsiteX8" fmla="*/ 4287328 w 6823501"/>
              <a:gd name="connsiteY8" fmla="*/ 802257 h 3907765"/>
              <a:gd name="connsiteX9" fmla="*/ 6409426 w 6823501"/>
              <a:gd name="connsiteY9" fmla="*/ 3493698 h 3907765"/>
              <a:gd name="connsiteX10" fmla="*/ 6521570 w 6823501"/>
              <a:gd name="connsiteY10" fmla="*/ 3528204 h 3907765"/>
              <a:gd name="connsiteX11" fmla="*/ 6823493 w 6823501"/>
              <a:gd name="connsiteY11" fmla="*/ 3907765 h 3907765"/>
              <a:gd name="connsiteX0" fmla="*/ 301926 w 6650974"/>
              <a:gd name="connsiteY0" fmla="*/ 2458529 h 3907765"/>
              <a:gd name="connsiteX1" fmla="*/ 0 w 6650974"/>
              <a:gd name="connsiteY1" fmla="*/ 163901 h 3907765"/>
              <a:gd name="connsiteX2" fmla="*/ 1138688 w 6650974"/>
              <a:gd name="connsiteY2" fmla="*/ 0 h 3907765"/>
              <a:gd name="connsiteX3" fmla="*/ 1164567 w 6650974"/>
              <a:gd name="connsiteY3" fmla="*/ 25879 h 3907765"/>
              <a:gd name="connsiteX4" fmla="*/ 1216326 w 6650974"/>
              <a:gd name="connsiteY4" fmla="*/ 448574 h 3907765"/>
              <a:gd name="connsiteX5" fmla="*/ 1147314 w 6650974"/>
              <a:gd name="connsiteY5" fmla="*/ 491706 h 3907765"/>
              <a:gd name="connsiteX6" fmla="*/ 1319843 w 6650974"/>
              <a:gd name="connsiteY6" fmla="*/ 1268083 h 3907765"/>
              <a:gd name="connsiteX7" fmla="*/ 3243533 w 6650974"/>
              <a:gd name="connsiteY7" fmla="*/ 888521 h 3907765"/>
              <a:gd name="connsiteX8" fmla="*/ 4114801 w 6650974"/>
              <a:gd name="connsiteY8" fmla="*/ 802257 h 3907765"/>
              <a:gd name="connsiteX9" fmla="*/ 6236899 w 6650974"/>
              <a:gd name="connsiteY9" fmla="*/ 3493698 h 3907765"/>
              <a:gd name="connsiteX10" fmla="*/ 6349043 w 6650974"/>
              <a:gd name="connsiteY10" fmla="*/ 3528204 h 3907765"/>
              <a:gd name="connsiteX11" fmla="*/ 6650966 w 6650974"/>
              <a:gd name="connsiteY11" fmla="*/ 3907765 h 3907765"/>
              <a:gd name="connsiteX0" fmla="*/ 483081 w 6832129"/>
              <a:gd name="connsiteY0" fmla="*/ 2458529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465828 w 6832129"/>
              <a:gd name="connsiteY0" fmla="*/ 2475782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32129" h="3933646">
                <a:moveTo>
                  <a:pt x="733247" y="3933646"/>
                </a:moveTo>
                <a:cubicBezTo>
                  <a:pt x="445699" y="2702944"/>
                  <a:pt x="244416" y="1437735"/>
                  <a:pt x="0" y="189780"/>
                </a:cubicBezTo>
                <a:lnTo>
                  <a:pt x="1319843" y="0"/>
                </a:lnTo>
                <a:lnTo>
                  <a:pt x="1345722" y="25879"/>
                </a:lnTo>
                <a:lnTo>
                  <a:pt x="1397481" y="448574"/>
                </a:lnTo>
                <a:lnTo>
                  <a:pt x="1328469" y="491706"/>
                </a:lnTo>
                <a:lnTo>
                  <a:pt x="1500998" y="1268083"/>
                </a:lnTo>
                <a:lnTo>
                  <a:pt x="3424688" y="888521"/>
                </a:lnTo>
                <a:lnTo>
                  <a:pt x="4295956" y="802257"/>
                </a:lnTo>
                <a:lnTo>
                  <a:pt x="6418054" y="3493698"/>
                </a:lnTo>
                <a:lnTo>
                  <a:pt x="6530198" y="3528204"/>
                </a:lnTo>
                <a:cubicBezTo>
                  <a:pt x="6547451" y="3533955"/>
                  <a:pt x="6833918" y="3907765"/>
                  <a:pt x="6832121" y="3907765"/>
                </a:cubicBezTo>
              </a:path>
            </a:pathLst>
          </a:custGeom>
          <a:solidFill>
            <a:srgbClr val="00B050">
              <a:alpha val="50196"/>
            </a:srgb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BCCA3E5-BCE4-45AD-B766-98B43937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094" b="52086" l="26522" r="38486">
                        <a14:backgroundMark x1="28745" y1="24029" x2="28375" y2="16691"/>
                        <a14:backgroundMark x1="26734" y1="19712" x2="30281" y2="15971"/>
                        <a14:backgroundMark x1="28534" y1="15108" x2="33986" y2="13381"/>
                        <a14:backgroundMark x1="29857" y1="19568" x2="30863" y2="18849"/>
                        <a14:backgroundMark x1="34463" y1="17842" x2="37321" y2="17698"/>
                        <a14:backgroundMark x1="27951" y1="27626" x2="28110" y2="23022"/>
                        <a14:backgroundMark x1="28163" y1="31511" x2="25463" y2="21439"/>
                        <a14:backgroundMark x1="30492" y1="32950" x2="30651" y2="30504"/>
                        <a14:backgroundMark x1="30651" y1="30504" x2="30651" y2="30504"/>
                        <a14:backgroundMark x1="35469" y1="28201" x2="36263" y2="32086"/>
                        <a14:backgroundMark x1="34621" y1="20576" x2="36527" y2="22014"/>
                        <a14:backgroundMark x1="34833" y1="29209" x2="36104" y2="33237"/>
                        <a14:backgroundMark x1="35786" y1="33813" x2="37057" y2="38993"/>
                        <a14:backgroundMark x1="33245" y1="39568" x2="33774" y2="49928"/>
                        <a14:backgroundMark x1="33933" y1="39568" x2="35098" y2="46043"/>
                        <a14:backgroundMark x1="29910" y1="39568" x2="29487" y2="50072"/>
                        <a14:backgroundMark x1="29434" y1="50216" x2="29434" y2="50216"/>
                        <a14:backgroundMark x1="30281" y1="37554" x2="30598" y2="44173"/>
                        <a14:backgroundMark x1="30545" y1="44604" x2="30386" y2="45612"/>
                        <a14:backgroundMark x1="28057" y1="35827" x2="28057" y2="35827"/>
                        <a14:backgroundMark x1="27845" y1="35827" x2="26151" y2="34532"/>
                        <a14:backgroundMark x1="29539" y1="22446" x2="29910" y2="20144"/>
                        <a14:backgroundMark x1="34674" y1="20432" x2="33880" y2="18129"/>
                        <a14:backgroundMark x1="30334" y1="22158" x2="30651" y2="19424"/>
                        <a14:backgroundMark x1="31022" y1="34245" x2="30598" y2="38273"/>
                        <a14:backgroundMark x1="35363" y1="32662" x2="36368" y2="339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41" t="8943" r="60546" b="46596"/>
          <a:stretch/>
        </p:blipFill>
        <p:spPr>
          <a:xfrm>
            <a:off x="3363404" y="1319422"/>
            <a:ext cx="1864311" cy="230819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3F57846-45A0-4C62-8041-2FF1F0770B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266" b="100000" l="7253" r="42986">
                        <a14:backgroundMark x1="28904" y1="61727" x2="29804" y2="62878"/>
                        <a14:backgroundMark x1="32080" y1="72806" x2="30598" y2="65612"/>
                        <a14:backgroundMark x1="41292" y1="68201" x2="39545" y2="59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56" t="49156" r="57243" b="5204"/>
          <a:stretch/>
        </p:blipFill>
        <p:spPr>
          <a:xfrm>
            <a:off x="1673524" y="3402747"/>
            <a:ext cx="4021584" cy="2369376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407694" y="1853240"/>
            <a:ext cx="1988436" cy="454325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217913" y="2212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518031" y="3298150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位於主要動線上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11218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433D67F6-69E9-40AE-A139-1DB822E09A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4" r="2403"/>
          <a:stretch/>
        </p:blipFill>
        <p:spPr>
          <a:xfrm>
            <a:off x="0" y="1082642"/>
            <a:ext cx="12192000" cy="4688430"/>
          </a:xfrm>
          <a:prstGeom prst="roundRect">
            <a:avLst>
              <a:gd name="adj" fmla="val 1396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7276024" y="1339969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869541" y="1628954"/>
            <a:ext cx="2406483" cy="513271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679760" y="204733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A9289BE2-A95E-419D-A1FB-F783F3D3B44A}"/>
              </a:ext>
            </a:extLst>
          </p:cNvPr>
          <p:cNvSpPr/>
          <p:nvPr/>
        </p:nvSpPr>
        <p:spPr>
          <a:xfrm>
            <a:off x="3864634" y="2976113"/>
            <a:ext cx="7832785" cy="2786332"/>
          </a:xfrm>
          <a:custGeom>
            <a:avLst/>
            <a:gdLst>
              <a:gd name="connsiteX0" fmla="*/ 0 w 7832785"/>
              <a:gd name="connsiteY0" fmla="*/ 112144 h 2786332"/>
              <a:gd name="connsiteX1" fmla="*/ 1440611 w 7832785"/>
              <a:gd name="connsiteY1" fmla="*/ 2786332 h 2786332"/>
              <a:gd name="connsiteX2" fmla="*/ 7832785 w 7832785"/>
              <a:gd name="connsiteY2" fmla="*/ 2786332 h 2786332"/>
              <a:gd name="connsiteX3" fmla="*/ 1639019 w 7832785"/>
              <a:gd name="connsiteY3" fmla="*/ 0 h 2786332"/>
              <a:gd name="connsiteX4" fmla="*/ 0 w 7832785"/>
              <a:gd name="connsiteY4" fmla="*/ 112144 h 278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32785" h="2786332">
                <a:moveTo>
                  <a:pt x="0" y="112144"/>
                </a:moveTo>
                <a:lnTo>
                  <a:pt x="1440611" y="2786332"/>
                </a:lnTo>
                <a:lnTo>
                  <a:pt x="7832785" y="2786332"/>
                </a:lnTo>
                <a:lnTo>
                  <a:pt x="1639019" y="0"/>
                </a:lnTo>
                <a:lnTo>
                  <a:pt x="0" y="112144"/>
                </a:lnTo>
                <a:close/>
              </a:path>
            </a:pathLst>
          </a:custGeom>
          <a:solidFill>
            <a:srgbClr val="00823B">
              <a:alpha val="7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7858665" y="4541808"/>
            <a:ext cx="3769743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主要動線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行經二次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960F84E5-AA4A-4257-80D1-195584C3D911}"/>
              </a:ext>
            </a:extLst>
          </p:cNvPr>
          <p:cNvSpPr/>
          <p:nvPr/>
        </p:nvSpPr>
        <p:spPr>
          <a:xfrm>
            <a:off x="1794294" y="2872596"/>
            <a:ext cx="2070340" cy="370936"/>
          </a:xfrm>
          <a:custGeom>
            <a:avLst/>
            <a:gdLst>
              <a:gd name="connsiteX0" fmla="*/ 0 w 2070340"/>
              <a:gd name="connsiteY0" fmla="*/ 103517 h 370936"/>
              <a:gd name="connsiteX1" fmla="*/ 1923691 w 2070340"/>
              <a:gd name="connsiteY1" fmla="*/ 0 h 370936"/>
              <a:gd name="connsiteX2" fmla="*/ 2070340 w 2070340"/>
              <a:gd name="connsiteY2" fmla="*/ 232913 h 370936"/>
              <a:gd name="connsiteX3" fmla="*/ 215661 w 2070340"/>
              <a:gd name="connsiteY3" fmla="*/ 370936 h 370936"/>
              <a:gd name="connsiteX4" fmla="*/ 0 w 2070340"/>
              <a:gd name="connsiteY4" fmla="*/ 103517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0340" h="370936">
                <a:moveTo>
                  <a:pt x="0" y="103517"/>
                </a:moveTo>
                <a:lnTo>
                  <a:pt x="1923691" y="0"/>
                </a:lnTo>
                <a:lnTo>
                  <a:pt x="2070340" y="232913"/>
                </a:lnTo>
                <a:lnTo>
                  <a:pt x="215661" y="370936"/>
                </a:lnTo>
                <a:lnTo>
                  <a:pt x="0" y="103517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144B466-7536-458F-94C2-8858B6B80B33}"/>
              </a:ext>
            </a:extLst>
          </p:cNvPr>
          <p:cNvSpPr/>
          <p:nvPr/>
        </p:nvSpPr>
        <p:spPr>
          <a:xfrm>
            <a:off x="1868769" y="3652812"/>
            <a:ext cx="23521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行經一次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2CFB4FDF-86CA-4DD6-95E4-BB493B7B2414}"/>
              </a:ext>
            </a:extLst>
          </p:cNvPr>
          <p:cNvSpPr/>
          <p:nvPr/>
        </p:nvSpPr>
        <p:spPr>
          <a:xfrm>
            <a:off x="5098211" y="2656936"/>
            <a:ext cx="2122098" cy="319177"/>
          </a:xfrm>
          <a:custGeom>
            <a:avLst/>
            <a:gdLst>
              <a:gd name="connsiteX0" fmla="*/ 0 w 2122098"/>
              <a:gd name="connsiteY0" fmla="*/ 120770 h 319177"/>
              <a:gd name="connsiteX1" fmla="*/ 396815 w 2122098"/>
              <a:gd name="connsiteY1" fmla="*/ 319177 h 319177"/>
              <a:gd name="connsiteX2" fmla="*/ 2027208 w 2122098"/>
              <a:gd name="connsiteY2" fmla="*/ 189781 h 319177"/>
              <a:gd name="connsiteX3" fmla="*/ 2061714 w 2122098"/>
              <a:gd name="connsiteY3" fmla="*/ 120770 h 319177"/>
              <a:gd name="connsiteX4" fmla="*/ 2122098 w 2122098"/>
              <a:gd name="connsiteY4" fmla="*/ 43132 h 319177"/>
              <a:gd name="connsiteX5" fmla="*/ 2078966 w 2122098"/>
              <a:gd name="connsiteY5" fmla="*/ 0 h 319177"/>
              <a:gd name="connsiteX6" fmla="*/ 0 w 2122098"/>
              <a:gd name="connsiteY6" fmla="*/ 120770 h 31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2098" h="319177">
                <a:moveTo>
                  <a:pt x="0" y="120770"/>
                </a:moveTo>
                <a:lnTo>
                  <a:pt x="396815" y="319177"/>
                </a:lnTo>
                <a:lnTo>
                  <a:pt x="2027208" y="189781"/>
                </a:lnTo>
                <a:lnTo>
                  <a:pt x="2061714" y="120770"/>
                </a:lnTo>
                <a:lnTo>
                  <a:pt x="2122098" y="43132"/>
                </a:lnTo>
                <a:lnTo>
                  <a:pt x="2078966" y="0"/>
                </a:lnTo>
                <a:lnTo>
                  <a:pt x="0" y="120770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FC40B991-A3DB-43BD-BF55-7701CE2830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672" b="100000" l="44054" r="59855">
                        <a14:backgroundMark x1="48353" y1="65802" x2="48353" y2="70687"/>
                        <a14:backgroundMark x1="55332" y1="58321" x2="55891" y2="68550"/>
                        <a14:backgroundMark x1="58012" y1="56641" x2="59129" y2="63817"/>
                        <a14:backgroundMark x1="51312" y1="86107" x2="51424" y2="98931"/>
                        <a14:backgroundMark x1="47404" y1="77863" x2="47962" y2="76641"/>
                      </a14:backgroundRemoval>
                    </a14:imgEffect>
                  </a14:imgLayer>
                </a14:imgProps>
              </a:ext>
            </a:extLst>
          </a:blip>
          <a:srcRect l="43743" t="27507" r="39502"/>
          <a:stretch/>
        </p:blipFill>
        <p:spPr>
          <a:xfrm>
            <a:off x="5287992" y="2363637"/>
            <a:ext cx="2147978" cy="3398807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E08C6ABC-2834-4DC9-832B-C5CB0F409FC0}"/>
              </a:ext>
            </a:extLst>
          </p:cNvPr>
          <p:cNvSpPr/>
          <p:nvPr/>
        </p:nvSpPr>
        <p:spPr>
          <a:xfrm>
            <a:off x="3296729" y="2907760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6D4C898C-3BCF-4CE2-92C7-5E456E9EAD0A}"/>
              </a:ext>
            </a:extLst>
          </p:cNvPr>
          <p:cNvSpPr/>
          <p:nvPr/>
        </p:nvSpPr>
        <p:spPr>
          <a:xfrm>
            <a:off x="5658928" y="2716959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41142F5A-A5C4-40A6-B211-F724B42E56E6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 flipH="1">
            <a:off x="3044838" y="3069748"/>
            <a:ext cx="279684" cy="5830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C4E5F7A-49DA-486A-8581-E4687D4D11AA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738401" y="2878947"/>
            <a:ext cx="1948320" cy="7738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5785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497037EA-E028-4E44-9095-B327805FF2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25" b="4088"/>
          <a:stretch/>
        </p:blipFill>
        <p:spPr>
          <a:xfrm>
            <a:off x="0" y="1082642"/>
            <a:ext cx="12192000" cy="4689481"/>
          </a:xfrm>
          <a:prstGeom prst="roundRect">
            <a:avLst>
              <a:gd name="adj" fmla="val 1583"/>
            </a:avLst>
          </a:prstGeom>
        </p:spPr>
      </p:pic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ABA0106D-0F41-4E10-89F8-D6AC99D01A75}"/>
              </a:ext>
            </a:extLst>
          </p:cNvPr>
          <p:cNvSpPr/>
          <p:nvPr/>
        </p:nvSpPr>
        <p:spPr>
          <a:xfrm>
            <a:off x="1233577" y="3191774"/>
            <a:ext cx="8954219" cy="2579298"/>
          </a:xfrm>
          <a:custGeom>
            <a:avLst/>
            <a:gdLst>
              <a:gd name="connsiteX0" fmla="*/ 854015 w 8954219"/>
              <a:gd name="connsiteY0" fmla="*/ 189781 h 2579298"/>
              <a:gd name="connsiteX1" fmla="*/ 1104181 w 8954219"/>
              <a:gd name="connsiteY1" fmla="*/ 189781 h 2579298"/>
              <a:gd name="connsiteX2" fmla="*/ 1104181 w 8954219"/>
              <a:gd name="connsiteY2" fmla="*/ 163901 h 2579298"/>
              <a:gd name="connsiteX3" fmla="*/ 1897812 w 8954219"/>
              <a:gd name="connsiteY3" fmla="*/ 103517 h 2579298"/>
              <a:gd name="connsiteX4" fmla="*/ 1966823 w 8954219"/>
              <a:gd name="connsiteY4" fmla="*/ 120769 h 2579298"/>
              <a:gd name="connsiteX5" fmla="*/ 3433314 w 8954219"/>
              <a:gd name="connsiteY5" fmla="*/ 0 h 2579298"/>
              <a:gd name="connsiteX6" fmla="*/ 3467819 w 8954219"/>
              <a:gd name="connsiteY6" fmla="*/ 25879 h 2579298"/>
              <a:gd name="connsiteX7" fmla="*/ 3873261 w 8954219"/>
              <a:gd name="connsiteY7" fmla="*/ 8626 h 2579298"/>
              <a:gd name="connsiteX8" fmla="*/ 3925019 w 8954219"/>
              <a:gd name="connsiteY8" fmla="*/ 69011 h 2579298"/>
              <a:gd name="connsiteX9" fmla="*/ 4684144 w 8954219"/>
              <a:gd name="connsiteY9" fmla="*/ 86264 h 2579298"/>
              <a:gd name="connsiteX10" fmla="*/ 5374257 w 8954219"/>
              <a:gd name="connsiteY10" fmla="*/ 224286 h 2579298"/>
              <a:gd name="connsiteX11" fmla="*/ 5331125 w 8954219"/>
              <a:gd name="connsiteY11" fmla="*/ 603849 h 2579298"/>
              <a:gd name="connsiteX12" fmla="*/ 6443932 w 8954219"/>
              <a:gd name="connsiteY12" fmla="*/ 828135 h 2579298"/>
              <a:gd name="connsiteX13" fmla="*/ 6875253 w 8954219"/>
              <a:gd name="connsiteY13" fmla="*/ 759124 h 2579298"/>
              <a:gd name="connsiteX14" fmla="*/ 8143336 w 8954219"/>
              <a:gd name="connsiteY14" fmla="*/ 948905 h 2579298"/>
              <a:gd name="connsiteX15" fmla="*/ 8151963 w 8954219"/>
              <a:gd name="connsiteY15" fmla="*/ 1061049 h 2579298"/>
              <a:gd name="connsiteX16" fmla="*/ 8954219 w 8954219"/>
              <a:gd name="connsiteY16" fmla="*/ 1199071 h 2579298"/>
              <a:gd name="connsiteX17" fmla="*/ 5072332 w 8954219"/>
              <a:gd name="connsiteY17" fmla="*/ 2579298 h 2579298"/>
              <a:gd name="connsiteX18" fmla="*/ 629729 w 8954219"/>
              <a:gd name="connsiteY18" fmla="*/ 2579298 h 2579298"/>
              <a:gd name="connsiteX19" fmla="*/ 0 w 8954219"/>
              <a:gd name="connsiteY19" fmla="*/ 2018581 h 2579298"/>
              <a:gd name="connsiteX20" fmla="*/ 1371600 w 8954219"/>
              <a:gd name="connsiteY20" fmla="*/ 1777041 h 2579298"/>
              <a:gd name="connsiteX21" fmla="*/ 1345721 w 8954219"/>
              <a:gd name="connsiteY21" fmla="*/ 1043796 h 2579298"/>
              <a:gd name="connsiteX22" fmla="*/ 1207698 w 8954219"/>
              <a:gd name="connsiteY22" fmla="*/ 690113 h 2579298"/>
              <a:gd name="connsiteX23" fmla="*/ 854015 w 8954219"/>
              <a:gd name="connsiteY23" fmla="*/ 189781 h 2579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54219" h="2579298">
                <a:moveTo>
                  <a:pt x="854015" y="189781"/>
                </a:moveTo>
                <a:lnTo>
                  <a:pt x="1104181" y="189781"/>
                </a:lnTo>
                <a:lnTo>
                  <a:pt x="1104181" y="163901"/>
                </a:lnTo>
                <a:lnTo>
                  <a:pt x="1897812" y="103517"/>
                </a:lnTo>
                <a:lnTo>
                  <a:pt x="1966823" y="120769"/>
                </a:lnTo>
                <a:lnTo>
                  <a:pt x="3433314" y="0"/>
                </a:lnTo>
                <a:lnTo>
                  <a:pt x="3467819" y="25879"/>
                </a:lnTo>
                <a:lnTo>
                  <a:pt x="3873261" y="8626"/>
                </a:lnTo>
                <a:lnTo>
                  <a:pt x="3925019" y="69011"/>
                </a:lnTo>
                <a:lnTo>
                  <a:pt x="4684144" y="86264"/>
                </a:lnTo>
                <a:lnTo>
                  <a:pt x="5374257" y="224286"/>
                </a:lnTo>
                <a:lnTo>
                  <a:pt x="5331125" y="603849"/>
                </a:lnTo>
                <a:lnTo>
                  <a:pt x="6443932" y="828135"/>
                </a:lnTo>
                <a:lnTo>
                  <a:pt x="6875253" y="759124"/>
                </a:lnTo>
                <a:lnTo>
                  <a:pt x="8143336" y="948905"/>
                </a:lnTo>
                <a:lnTo>
                  <a:pt x="8151963" y="1061049"/>
                </a:lnTo>
                <a:lnTo>
                  <a:pt x="8954219" y="1199071"/>
                </a:lnTo>
                <a:lnTo>
                  <a:pt x="5072332" y="2579298"/>
                </a:lnTo>
                <a:lnTo>
                  <a:pt x="629729" y="2579298"/>
                </a:lnTo>
                <a:lnTo>
                  <a:pt x="0" y="2018581"/>
                </a:lnTo>
                <a:lnTo>
                  <a:pt x="1371600" y="1777041"/>
                </a:lnTo>
                <a:lnTo>
                  <a:pt x="1345721" y="1043796"/>
                </a:lnTo>
                <a:lnTo>
                  <a:pt x="1207698" y="690113"/>
                </a:lnTo>
                <a:lnTo>
                  <a:pt x="854015" y="189781"/>
                </a:lnTo>
                <a:close/>
              </a:path>
            </a:pathLst>
          </a:custGeom>
          <a:solidFill>
            <a:schemeClr val="accent1">
              <a:lumMod val="50000"/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184559" y="4060668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tx2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敵人可移動範圍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AD8A2DB-F646-422F-8188-B69437DBA8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705" b="100000" l="3708" r="42611">
                        <a14:backgroundMark x1="23589" y1="79846" x2="19774" y2="81258"/>
                      </a14:backgroundRemoval>
                    </a14:imgEffect>
                  </a14:imgLayer>
                </a14:imgProps>
              </a:ext>
            </a:extLst>
          </a:blip>
          <a:srcRect l="12148" t="66368" r="57415" b="4088"/>
          <a:stretch/>
        </p:blipFill>
        <p:spPr>
          <a:xfrm>
            <a:off x="1473693" y="4263772"/>
            <a:ext cx="3710866" cy="150782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78719DF-3735-4A12-82B0-4E9FDCAE2C8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655" b="54044" l="29715" r="37346">
                        <a14:backgroundMark x1="33584" y1="40822" x2="33477" y2="49166"/>
                        <a14:backgroundMark x1="34927" y1="32991" x2="35411" y2="34917"/>
                        <a14:backgroundMark x1="31435" y1="33890" x2="31435" y2="35687"/>
                        <a14:backgroundMark x1="33262" y1="41207" x2="33423" y2="47882"/>
                        <a14:backgroundMark x1="31112" y1="49166" x2="32402" y2="55071"/>
                        <a14:backgroundMark x1="33584" y1="48909" x2="33638" y2="54044"/>
                        <a14:backgroundMark x1="33853" y1="45956" x2="33853" y2="49679"/>
                        <a14:backgroundMark x1="33477" y1="39153" x2="33907" y2="43646"/>
                      </a14:backgroundRemoval>
                    </a14:imgEffect>
                  </a14:imgLayer>
                </a14:imgProps>
              </a:ext>
            </a:extLst>
          </a:blip>
          <a:srcRect l="28908" t="15350" r="63082" b="43100"/>
          <a:stretch/>
        </p:blipFill>
        <p:spPr>
          <a:xfrm>
            <a:off x="3527254" y="1667832"/>
            <a:ext cx="976544" cy="2120497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205307" y="1853240"/>
            <a:ext cx="2190823" cy="383876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015526" y="2142225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37910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群組 52">
            <a:extLst>
              <a:ext uri="{FF2B5EF4-FFF2-40B4-BE49-F238E27FC236}">
                <a16:creationId xmlns:a16="http://schemas.microsoft.com/office/drawing/2014/main" id="{33195004-F800-44C5-A94F-68E5126D4A5B}"/>
              </a:ext>
            </a:extLst>
          </p:cNvPr>
          <p:cNvGrpSpPr/>
          <p:nvPr/>
        </p:nvGrpSpPr>
        <p:grpSpPr>
          <a:xfrm>
            <a:off x="0" y="20829"/>
            <a:ext cx="11820596" cy="6495374"/>
            <a:chOff x="0" y="20829"/>
            <a:chExt cx="11820596" cy="6495374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FF15C5EA-A42E-4435-8A15-768CE33F1D61}"/>
                </a:ext>
              </a:extLst>
            </p:cNvPr>
            <p:cNvSpPr/>
            <p:nvPr/>
          </p:nvSpPr>
          <p:spPr>
            <a:xfrm>
              <a:off x="6208584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76473BDF-7896-4625-AE27-F5CB16FAA619}"/>
                </a:ext>
              </a:extLst>
            </p:cNvPr>
            <p:cNvSpPr/>
            <p:nvPr/>
          </p:nvSpPr>
          <p:spPr>
            <a:xfrm>
              <a:off x="291936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09EEBD8B-BC77-4836-AA63-418A6F1507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472" b="93211" l="5050" r="48914"/>
                      </a14:imgEffect>
                    </a14:imgLayer>
                  </a14:imgProps>
                </a:ext>
              </a:extLst>
            </a:blip>
            <a:srcRect l="1632" t="555" r="47340" b="-555"/>
            <a:stretch/>
          </p:blipFill>
          <p:spPr>
            <a:xfrm>
              <a:off x="0" y="109729"/>
              <a:ext cx="6221285" cy="6221285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835E489-070A-40D0-9AEF-8A4EDD285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781" b="95742" l="53259" r="95537"/>
                      </a14:imgEffect>
                    </a14:imgLayer>
                  </a14:imgProps>
                </a:ext>
              </a:extLst>
            </a:blip>
            <a:srcRect l="48166" t="-138" r="806" b="138"/>
            <a:stretch/>
          </p:blipFill>
          <p:spPr>
            <a:xfrm>
              <a:off x="5382163" y="20829"/>
              <a:ext cx="6221285" cy="6221285"/>
            </a:xfrm>
            <a:prstGeom prst="rect">
              <a:avLst/>
            </a:prstGeom>
          </p:spPr>
        </p:pic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0E1597B-E888-411C-9502-079DB5FB7CC8}"/>
                </a:ext>
              </a:extLst>
            </p:cNvPr>
            <p:cNvSpPr txBox="1"/>
            <p:nvPr/>
          </p:nvSpPr>
          <p:spPr>
            <a:xfrm>
              <a:off x="291936" y="6054538"/>
              <a:ext cx="561201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82BA95-4C52-4FBA-967C-5C89ADA45DA5}"/>
                </a:ext>
              </a:extLst>
            </p:cNvPr>
            <p:cNvSpPr txBox="1"/>
            <p:nvPr/>
          </p:nvSpPr>
          <p:spPr>
            <a:xfrm>
              <a:off x="6221285" y="6054537"/>
              <a:ext cx="559931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B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C633A0F9-4C38-4CF5-B2CB-E8EC29ECEA8A}"/>
                </a:ext>
              </a:extLst>
            </p:cNvPr>
            <p:cNvGrpSpPr/>
            <p:nvPr/>
          </p:nvGrpSpPr>
          <p:grpSpPr>
            <a:xfrm>
              <a:off x="9439732" y="5208727"/>
              <a:ext cx="857414" cy="590550"/>
              <a:chOff x="1591132" y="5223207"/>
              <a:chExt cx="857414" cy="590550"/>
            </a:xfrm>
          </p:grpSpPr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0E49A16F-39AE-4B09-BDE1-1A3E9D9E3542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4AA859D5-589E-4DBC-9573-CD4E5860DD2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10949061-4F14-4024-99FC-61FCAE24872F}"/>
                </a:ext>
              </a:extLst>
            </p:cNvPr>
            <p:cNvGrpSpPr/>
            <p:nvPr/>
          </p:nvGrpSpPr>
          <p:grpSpPr>
            <a:xfrm>
              <a:off x="390094" y="3020978"/>
              <a:ext cx="857414" cy="590550"/>
              <a:chOff x="1591132" y="5223207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927028DF-ED2D-420F-AA44-4BF5B69C0DFE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D240634A-2EC5-4152-8656-601026E3B27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4D871B49-210C-4B65-A1BC-8710447C7FB8}"/>
                </a:ext>
              </a:extLst>
            </p:cNvPr>
            <p:cNvGrpSpPr/>
            <p:nvPr/>
          </p:nvGrpSpPr>
          <p:grpSpPr>
            <a:xfrm>
              <a:off x="2621614" y="803558"/>
              <a:ext cx="857414" cy="590550"/>
              <a:chOff x="1591132" y="5223207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543E5E8B-22EE-47F4-BFF1-954551E9948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537002E1-E8F1-4E2F-AEF0-66C8D535F6D3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02336C34-3AB8-4608-8B5E-A271C5DF09A8}"/>
                </a:ext>
              </a:extLst>
            </p:cNvPr>
            <p:cNvGrpSpPr/>
            <p:nvPr/>
          </p:nvGrpSpPr>
          <p:grpSpPr>
            <a:xfrm>
              <a:off x="4858790" y="1573178"/>
              <a:ext cx="857414" cy="590550"/>
              <a:chOff x="1591132" y="5223207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F416016E-3B97-4A59-A2D1-D08A4DEB95C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46ECA5F4-3930-4939-94CF-556FBE4760F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31F272-584E-4742-832A-A8ECCCB89CAD}"/>
                </a:ext>
              </a:extLst>
            </p:cNvPr>
            <p:cNvGrpSpPr/>
            <p:nvPr/>
          </p:nvGrpSpPr>
          <p:grpSpPr>
            <a:xfrm>
              <a:off x="7850280" y="2687603"/>
              <a:ext cx="857414" cy="590550"/>
              <a:chOff x="1591132" y="5223207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7ECADF6-45C2-428A-9802-9E348890F93B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A873320A-7DD6-4A43-9797-3D0369BD0AE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4F6DFB60-2911-465F-9110-2EA4F7646FD6}"/>
                </a:ext>
              </a:extLst>
            </p:cNvPr>
            <p:cNvGrpSpPr/>
            <p:nvPr/>
          </p:nvGrpSpPr>
          <p:grpSpPr>
            <a:xfrm>
              <a:off x="1601577" y="5208727"/>
              <a:ext cx="857414" cy="590550"/>
              <a:chOff x="1591132" y="5223207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18AE378F-4B6E-4D2B-B108-1C297A8D3969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B2F62ADD-6830-4F7E-8871-C612A15B07A4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F593072E-CEC8-44B3-B1EC-7F4C6EC423C3}"/>
                </a:ext>
              </a:extLst>
            </p:cNvPr>
            <p:cNvSpPr txBox="1"/>
            <p:nvPr/>
          </p:nvSpPr>
          <p:spPr>
            <a:xfrm>
              <a:off x="3777468" y="5406491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1.5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7939A4E9-F48B-42AE-9291-A968AF2274CF}"/>
                </a:ext>
              </a:extLst>
            </p:cNvPr>
            <p:cNvSpPr txBox="1"/>
            <p:nvPr/>
          </p:nvSpPr>
          <p:spPr>
            <a:xfrm>
              <a:off x="3852681" y="637167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2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CD50A8FB-4B5F-4944-8C71-EAC13743E48C}"/>
                </a:ext>
              </a:extLst>
            </p:cNvPr>
            <p:cNvCxnSpPr>
              <a:cxnSpLocks/>
            </p:cNvCxnSpPr>
            <p:nvPr/>
          </p:nvCxnSpPr>
          <p:spPr>
            <a:xfrm>
              <a:off x="3878787" y="867999"/>
              <a:ext cx="0" cy="1360474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B293ED75-DD2F-4683-8813-61A44086AD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4024" y="2209421"/>
              <a:ext cx="931076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F80FD862-CA05-41D3-A835-48DB772646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9261" y="877525"/>
              <a:ext cx="393177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0D343F28-A523-40E6-A0F1-CC44207939BF}"/>
                </a:ext>
              </a:extLst>
            </p:cNvPr>
            <p:cNvCxnSpPr>
              <a:cxnSpLocks/>
            </p:cNvCxnSpPr>
            <p:nvPr/>
          </p:nvCxnSpPr>
          <p:spPr>
            <a:xfrm>
              <a:off x="5708791" y="4564380"/>
              <a:ext cx="0" cy="1105956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9A82983C-4596-436C-B7CE-2F0735D1DD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6086" y="5670336"/>
              <a:ext cx="29270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01C2E4D6-1DD0-4BCD-8344-1A62018E18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2031" y="4577495"/>
              <a:ext cx="886761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45410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25168" y="1935359"/>
            <a:ext cx="10641075" cy="3091466"/>
            <a:chOff x="825164" y="1935359"/>
            <a:chExt cx="10641075" cy="3091466"/>
          </a:xfrm>
        </p:grpSpPr>
        <p:grpSp>
          <p:nvGrpSpPr>
            <p:cNvPr id="7" name="Group 6"/>
            <p:cNvGrpSpPr/>
            <p:nvPr/>
          </p:nvGrpSpPr>
          <p:grpSpPr>
            <a:xfrm>
              <a:off x="825164" y="1935359"/>
              <a:ext cx="5085710" cy="3091465"/>
              <a:chOff x="825164" y="1935359"/>
              <a:chExt cx="5085710" cy="3091465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5164" y="1935359"/>
                <a:ext cx="5085709" cy="3091465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825164" y="4442048"/>
                <a:ext cx="5085709" cy="584775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825164" y="4442048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380529" y="1935359"/>
              <a:ext cx="5085710" cy="3091466"/>
              <a:chOff x="6380529" y="1935359"/>
              <a:chExt cx="5085710" cy="3091466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80530" y="1935359"/>
                <a:ext cx="5079384" cy="3091465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6380530" y="4442047"/>
                <a:ext cx="5079384" cy="584778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6380529" y="4442047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81633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47929" y="2078872"/>
            <a:ext cx="7154649" cy="3100990"/>
            <a:chOff x="2447925" y="2078872"/>
            <a:chExt cx="7154649" cy="3100990"/>
          </a:xfrm>
        </p:grpSpPr>
        <p:grpSp>
          <p:nvGrpSpPr>
            <p:cNvPr id="6" name="Group 5"/>
            <p:cNvGrpSpPr/>
            <p:nvPr/>
          </p:nvGrpSpPr>
          <p:grpSpPr>
            <a:xfrm>
              <a:off x="2447925" y="2078872"/>
              <a:ext cx="3349292" cy="3100990"/>
              <a:chOff x="2447925" y="2078872"/>
              <a:chExt cx="3349292" cy="3100990"/>
            </a:xfrm>
          </p:grpSpPr>
          <p:pic>
            <p:nvPicPr>
              <p:cNvPr id="164" name="Picture 163"/>
              <p:cNvPicPr>
                <a:picLocks noChangeAspect="1"/>
              </p:cNvPicPr>
              <p:nvPr/>
            </p:nvPicPr>
            <p:blipFill rotWithShape="1">
              <a:blip r:embed="rId2"/>
              <a:srcRect l="13467" r="20675"/>
              <a:stretch/>
            </p:blipFill>
            <p:spPr>
              <a:xfrm>
                <a:off x="2447925" y="2078872"/>
                <a:ext cx="3349292" cy="3100990"/>
              </a:xfrm>
              <a:prstGeom prst="rect">
                <a:avLst/>
              </a:prstGeom>
            </p:spPr>
          </p:pic>
          <p:sp>
            <p:nvSpPr>
              <p:cNvPr id="165" name="Rectangle 164"/>
              <p:cNvSpPr/>
              <p:nvPr/>
            </p:nvSpPr>
            <p:spPr>
              <a:xfrm>
                <a:off x="2447925" y="4594819"/>
                <a:ext cx="3349292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450702" y="4591701"/>
                <a:ext cx="33465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3661798" y="31055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617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09448" y="310554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15709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570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909447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404749" y="334189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40474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65239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90004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900421" y="334189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900047" y="285790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900047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4404748" y="2857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652394" y="28634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404748" y="26186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652394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652396" y="334189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404397" y="358563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4652395" y="35803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900047" y="358030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404397" y="383327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900069" y="383327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652044" y="383327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404397" y="408070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900069" y="40807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652044" y="40807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404375" y="43241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4900047" y="43241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652022" y="43241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43488" y="2085829"/>
              <a:ext cx="3359086" cy="3089269"/>
              <a:chOff x="6243488" y="2085829"/>
              <a:chExt cx="3359086" cy="3089269"/>
            </a:xfrm>
          </p:grpSpPr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3"/>
              <a:srcRect l="13200" r="20792"/>
              <a:stretch/>
            </p:blipFill>
            <p:spPr>
              <a:xfrm>
                <a:off x="6249774" y="2085829"/>
                <a:ext cx="3352800" cy="3089269"/>
              </a:xfrm>
              <a:prstGeom prst="rect">
                <a:avLst/>
              </a:prstGeom>
            </p:spPr>
          </p:pic>
          <p:sp>
            <p:nvSpPr>
              <p:cNvPr id="114" name="Oval 113"/>
              <p:cNvSpPr/>
              <p:nvPr/>
            </p:nvSpPr>
            <p:spPr>
              <a:xfrm>
                <a:off x="6737426" y="28450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233098" y="28450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98507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37426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233098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985073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6737426" y="333890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233098" y="333890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985073" y="33389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37426" y="358514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233098" y="358514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985073" y="35851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199408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8695080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447055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199408" y="33403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695080" y="33403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8447055" y="33403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199408" y="358655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8695080" y="358655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447055" y="358655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8199408" y="38327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695080" y="38327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447055" y="38327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199408" y="407903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695080" y="407903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447055" y="407903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199408" y="43266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695080" y="432668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8447055" y="432668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199408" y="45729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8695080" y="457292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8447055" y="457292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8199408" y="48191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8695080" y="481916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447055" y="481916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8199408" y="261117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8695080" y="261117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447055" y="261117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8695079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7962635" y="284801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7962635" y="309566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962635" y="334190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962635" y="358814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7474043" y="358084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7721690" y="358084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747404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721690" y="284501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9773" y="4593441"/>
                <a:ext cx="3352801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243488" y="4590323"/>
                <a:ext cx="33590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1956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9" y="1308057"/>
            <a:ext cx="3915321" cy="391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05" y="1308056"/>
            <a:ext cx="3924848" cy="3915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005" y="5453743"/>
            <a:ext cx="392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世代</a:t>
            </a:r>
            <a:r>
              <a:rPr lang="en-US" altLang="zh-TW" dirty="0"/>
              <a:t>100</a:t>
            </a:r>
            <a:r>
              <a:rPr lang="zh-TW" altLang="en-US" dirty="0"/>
              <a:t>次，分數</a:t>
            </a:r>
            <a:r>
              <a:rPr lang="en-US" altLang="zh-TW" dirty="0"/>
              <a:t>7.61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75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90" y="1467506"/>
            <a:ext cx="4591542" cy="405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871" r="1980" b="997"/>
          <a:stretch/>
        </p:blipFill>
        <p:spPr>
          <a:xfrm>
            <a:off x="6326875" y="1477258"/>
            <a:ext cx="4581758" cy="40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24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290074"/>
            <a:ext cx="7316221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40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295" y="571404"/>
            <a:ext cx="10220689" cy="58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12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群組 139"/>
          <p:cNvGrpSpPr/>
          <p:nvPr/>
        </p:nvGrpSpPr>
        <p:grpSpPr>
          <a:xfrm>
            <a:off x="1087399" y="1733594"/>
            <a:ext cx="10071491" cy="3659605"/>
            <a:chOff x="1087395" y="1733590"/>
            <a:chExt cx="10071491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1087395" y="1733590"/>
              <a:ext cx="10071491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489661" y="4786281"/>
              <a:ext cx="2519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符號表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8" y="1870779"/>
              <a:ext cx="2963943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8045184" y="2243670"/>
              <a:ext cx="2561658" cy="2385215"/>
              <a:chOff x="9061479" y="1948489"/>
              <a:chExt cx="2561658" cy="238521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9061479" y="2728347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9726509" y="3012515"/>
                <a:ext cx="238399" cy="221083"/>
                <a:chOff x="59133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134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133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10154584" y="1948489"/>
                <a:ext cx="1468553" cy="2385215"/>
                <a:chOff x="4259580" y="2179795"/>
                <a:chExt cx="1468553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直線接點 53"/>
                <p:cNvCxnSpPr/>
                <p:nvPr/>
              </p:nvCxnSpPr>
              <p:spPr>
                <a:xfrm>
                  <a:off x="5728133" y="2512612"/>
                  <a:ext cx="0" cy="17237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1" name="文字方塊 60"/>
            <p:cNvSpPr txBox="1"/>
            <p:nvPr/>
          </p:nvSpPr>
          <p:spPr>
            <a:xfrm>
              <a:off x="6449218" y="4797985"/>
              <a:ext cx="2713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圓角矩形 66"/>
            <p:cNvSpPr/>
            <p:nvPr/>
          </p:nvSpPr>
          <p:spPr>
            <a:xfrm>
              <a:off x="4675595" y="1870779"/>
              <a:ext cx="6261042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72" name="群組 71"/>
            <p:cNvGrpSpPr/>
            <p:nvPr/>
          </p:nvGrpSpPr>
          <p:grpSpPr>
            <a:xfrm rot="5400000">
              <a:off x="2480226" y="2259843"/>
              <a:ext cx="538678" cy="825500"/>
              <a:chOff x="2861891" y="2990852"/>
              <a:chExt cx="538678" cy="825500"/>
            </a:xfrm>
          </p:grpSpPr>
          <p:cxnSp>
            <p:nvCxnSpPr>
              <p:cNvPr id="73" name="直線接點 72"/>
              <p:cNvCxnSpPr/>
              <p:nvPr/>
            </p:nvCxnSpPr>
            <p:spPr>
              <a:xfrm>
                <a:off x="3057471" y="2990852"/>
                <a:ext cx="0" cy="8255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等腰三角形 73"/>
              <p:cNvSpPr/>
              <p:nvPr/>
            </p:nvSpPr>
            <p:spPr>
              <a:xfrm rot="5400000">
                <a:off x="3203881" y="3310533"/>
                <a:ext cx="243317" cy="15005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 rot="16200000">
                <a:off x="2861891" y="3191711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7" name="直線接點 76"/>
            <p:cNvCxnSpPr/>
            <p:nvPr/>
          </p:nvCxnSpPr>
          <p:spPr>
            <a:xfrm rot="5400000">
              <a:off x="2767139" y="3038315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rot="5400000">
              <a:off x="2749558" y="3865053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群組 118"/>
            <p:cNvGrpSpPr/>
            <p:nvPr/>
          </p:nvGrpSpPr>
          <p:grpSpPr>
            <a:xfrm>
              <a:off x="5101145" y="3654771"/>
              <a:ext cx="2386753" cy="829132"/>
              <a:chOff x="6356508" y="3608276"/>
              <a:chExt cx="2386753" cy="829132"/>
            </a:xfrm>
          </p:grpSpPr>
          <p:grpSp>
            <p:nvGrpSpPr>
              <p:cNvPr id="89" name="群組 88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13" name="直線接點 112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等腰三角形 113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0" name="群組 89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11" name="手繪多邊形 110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12" name="手繪多邊形 111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18" name="群組 117"/>
              <p:cNvGrpSpPr/>
              <p:nvPr/>
            </p:nvGrpSpPr>
            <p:grpSpPr>
              <a:xfrm>
                <a:off x="7497238" y="3609743"/>
                <a:ext cx="1246023" cy="827665"/>
                <a:chOff x="7716313" y="3609743"/>
                <a:chExt cx="1246023" cy="827665"/>
              </a:xfrm>
            </p:grpSpPr>
            <p:grpSp>
              <p:nvGrpSpPr>
                <p:cNvPr id="92" name="群組 91"/>
                <p:cNvGrpSpPr/>
                <p:nvPr/>
              </p:nvGrpSpPr>
              <p:grpSpPr>
                <a:xfrm>
                  <a:off x="7716313" y="3611908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09" name="等腰三角形 108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08" name="直線接點 107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群組 93"/>
                <p:cNvGrpSpPr/>
                <p:nvPr/>
              </p:nvGrpSpPr>
              <p:grpSpPr>
                <a:xfrm>
                  <a:off x="8423658" y="3609743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102" name="直線接點 101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等腰三角形 102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00" name="直線接點 99"/>
                <p:cNvCxnSpPr/>
                <p:nvPr/>
              </p:nvCxnSpPr>
              <p:spPr>
                <a:xfrm>
                  <a:off x="7898855" y="3616093"/>
                  <a:ext cx="728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接點 98"/>
                <p:cNvCxnSpPr/>
                <p:nvPr/>
              </p:nvCxnSpPr>
              <p:spPr>
                <a:xfrm flipH="1">
                  <a:off x="7904569" y="4430191"/>
                  <a:ext cx="7229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群組 119"/>
            <p:cNvGrpSpPr/>
            <p:nvPr/>
          </p:nvGrpSpPr>
          <p:grpSpPr>
            <a:xfrm>
              <a:off x="5101145" y="2388714"/>
              <a:ext cx="1679408" cy="829132"/>
              <a:chOff x="6356508" y="3608276"/>
              <a:chExt cx="1679408" cy="829132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36" name="直線接點 135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等腰三角形 136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22" name="群組 121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34" name="手繪多邊形 133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35" name="手繪多邊形 134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24" name="群組 123"/>
              <p:cNvGrpSpPr/>
              <p:nvPr/>
            </p:nvGrpSpPr>
            <p:grpSpPr>
              <a:xfrm>
                <a:off x="7497238" y="3611908"/>
                <a:ext cx="538678" cy="825500"/>
                <a:chOff x="2598420" y="2990850"/>
                <a:chExt cx="538678" cy="825500"/>
              </a:xfrm>
            </p:grpSpPr>
            <p:sp>
              <p:nvSpPr>
                <p:cNvPr id="132" name="等腰三角形 131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131" name="直線接點 130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424864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11" y="542436"/>
            <a:ext cx="10291473" cy="584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132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49" y="542436"/>
            <a:ext cx="10052135" cy="58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629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7800" y="1758573"/>
            <a:ext cx="11898439" cy="3381117"/>
            <a:chOff x="177800" y="1758573"/>
            <a:chExt cx="11898439" cy="33811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" y="1759776"/>
              <a:ext cx="3901068" cy="337991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1394" t="1741" r="1429" b="442"/>
            <a:stretch/>
          </p:blipFill>
          <p:spPr>
            <a:xfrm>
              <a:off x="4179447" y="1759776"/>
              <a:ext cx="3900488" cy="3376613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704410" y="4076699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4719991" y="408304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775" t="994" r="1017" b="-1"/>
            <a:stretch/>
          </p:blipFill>
          <p:spPr>
            <a:xfrm>
              <a:off x="8180514" y="1758573"/>
              <a:ext cx="3895725" cy="3377816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8712326" y="407669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7943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/>
          <p:cNvGrpSpPr/>
          <p:nvPr/>
        </p:nvGrpSpPr>
        <p:grpSpPr>
          <a:xfrm>
            <a:off x="1581914" y="220243"/>
            <a:ext cx="8576770" cy="6252378"/>
            <a:chOff x="1581914" y="220243"/>
            <a:chExt cx="8576770" cy="62523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1914" y="1259306"/>
              <a:ext cx="3884694" cy="4341290"/>
            </a:xfrm>
            <a:prstGeom prst="rect">
              <a:avLst/>
            </a:prstGeom>
          </p:spPr>
        </p:pic>
        <p:grpSp>
          <p:nvGrpSpPr>
            <p:cNvPr id="179" name="Group 178"/>
            <p:cNvGrpSpPr/>
            <p:nvPr/>
          </p:nvGrpSpPr>
          <p:grpSpPr>
            <a:xfrm>
              <a:off x="6305806" y="220243"/>
              <a:ext cx="3852878" cy="6252378"/>
              <a:chOff x="6305806" y="220243"/>
              <a:chExt cx="3852878" cy="625237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7930869" y="220243"/>
                <a:ext cx="651193" cy="558007"/>
                <a:chOff x="7658156" y="314343"/>
                <a:chExt cx="651193" cy="558007"/>
              </a:xfrm>
            </p:grpSpPr>
            <p:sp>
              <p:nvSpPr>
                <p:cNvPr id="16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7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goal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7930869" y="3401338"/>
                <a:ext cx="651193" cy="558007"/>
                <a:chOff x="7658156" y="314343"/>
                <a:chExt cx="651193" cy="558007"/>
              </a:xfrm>
            </p:grpSpPr>
            <p:sp>
              <p:nvSpPr>
                <p:cNvPr id="29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0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927172" y="994514"/>
                <a:ext cx="651193" cy="558007"/>
                <a:chOff x="7658156" y="314343"/>
                <a:chExt cx="651193" cy="558007"/>
              </a:xfrm>
            </p:grpSpPr>
            <p:sp>
              <p:nvSpPr>
                <p:cNvPr id="3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6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6305806" y="1349768"/>
                <a:ext cx="651193" cy="558007"/>
                <a:chOff x="7658156" y="314343"/>
                <a:chExt cx="651193" cy="558007"/>
              </a:xfrm>
            </p:grpSpPr>
            <p:sp>
              <p:nvSpPr>
                <p:cNvPr id="38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9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9507491" y="2371429"/>
                <a:ext cx="651193" cy="558007"/>
                <a:chOff x="7658156" y="314343"/>
                <a:chExt cx="651193" cy="558007"/>
              </a:xfrm>
            </p:grpSpPr>
            <p:sp>
              <p:nvSpPr>
                <p:cNvPr id="41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2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7930866" y="1754650"/>
                <a:ext cx="651193" cy="558007"/>
                <a:chOff x="7658156" y="314343"/>
                <a:chExt cx="651193" cy="558007"/>
              </a:xfrm>
            </p:grpSpPr>
            <p:sp>
              <p:nvSpPr>
                <p:cNvPr id="44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5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7864958" y="2568000"/>
                <a:ext cx="783008" cy="558007"/>
                <a:chOff x="7595942" y="314343"/>
                <a:chExt cx="783008" cy="558007"/>
              </a:xfrm>
            </p:grpSpPr>
            <p:sp>
              <p:nvSpPr>
                <p:cNvPr id="6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66" name="文字方塊 82"/>
                <p:cNvSpPr txBox="1"/>
                <p:nvPr/>
              </p:nvSpPr>
              <p:spPr>
                <a:xfrm>
                  <a:off x="7595942" y="354316"/>
                  <a:ext cx="783008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1" name="Straight Arrow Connector 70"/>
              <p:cNvCxnSpPr>
                <a:stCxn id="32" idx="6"/>
                <a:endCxn id="68" idx="2"/>
              </p:cNvCxnSpPr>
              <p:nvPr/>
            </p:nvCxnSpPr>
            <p:spPr>
              <a:xfrm>
                <a:off x="6940093" y="5892453"/>
                <a:ext cx="771196" cy="3011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6335492" y="5613449"/>
                <a:ext cx="651193" cy="558007"/>
                <a:chOff x="6335492" y="5613449"/>
                <a:chExt cx="651193" cy="558007"/>
              </a:xfrm>
            </p:grpSpPr>
            <p:sp>
              <p:nvSpPr>
                <p:cNvPr id="32" name="橢圓 152"/>
                <p:cNvSpPr/>
                <p:nvPr/>
              </p:nvSpPr>
              <p:spPr>
                <a:xfrm>
                  <a:off x="6382086" y="5613449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4" name="文字方塊 82"/>
                <p:cNvSpPr txBox="1"/>
                <p:nvPr/>
              </p:nvSpPr>
              <p:spPr>
                <a:xfrm>
                  <a:off x="6335492" y="5653422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err="1">
                      <a:solidFill>
                        <a:schemeClr val="tx1"/>
                      </a:solidFill>
                    </a:rPr>
                    <a:t>en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8" name="Straight Arrow Connector 77"/>
              <p:cNvCxnSpPr>
                <a:stCxn id="68" idx="6"/>
                <a:endCxn id="23" idx="2"/>
              </p:cNvCxnSpPr>
              <p:nvPr/>
            </p:nvCxnSpPr>
            <p:spPr>
              <a:xfrm flipV="1">
                <a:off x="8269296" y="5967829"/>
                <a:ext cx="1160424" cy="2257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Group 100"/>
              <p:cNvGrpSpPr/>
              <p:nvPr/>
            </p:nvGrpSpPr>
            <p:grpSpPr>
              <a:xfrm>
                <a:off x="9383126" y="5688825"/>
                <a:ext cx="651193" cy="558007"/>
                <a:chOff x="9383126" y="5688825"/>
                <a:chExt cx="651193" cy="558007"/>
              </a:xfrm>
            </p:grpSpPr>
            <p:sp>
              <p:nvSpPr>
                <p:cNvPr id="23" name="橢圓 152"/>
                <p:cNvSpPr/>
                <p:nvPr/>
              </p:nvSpPr>
              <p:spPr>
                <a:xfrm>
                  <a:off x="9429720" y="5688825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1" name="文字方塊 82"/>
                <p:cNvSpPr txBox="1"/>
                <p:nvPr/>
              </p:nvSpPr>
              <p:spPr>
                <a:xfrm>
                  <a:off x="9383126" y="5728798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86" name="Straight Arrow Connector 85"/>
              <p:cNvCxnSpPr>
                <a:stCxn id="68" idx="7"/>
                <a:endCxn id="20" idx="4"/>
              </p:cNvCxnSpPr>
              <p:nvPr/>
            </p:nvCxnSpPr>
            <p:spPr>
              <a:xfrm flipV="1">
                <a:off x="8187578" y="5572805"/>
                <a:ext cx="291947" cy="4235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/>
              <p:cNvGrpSpPr/>
              <p:nvPr/>
            </p:nvGrpSpPr>
            <p:grpSpPr>
              <a:xfrm>
                <a:off x="7664695" y="5914614"/>
                <a:ext cx="651193" cy="558007"/>
                <a:chOff x="7664695" y="5914614"/>
                <a:chExt cx="651193" cy="558007"/>
              </a:xfrm>
            </p:grpSpPr>
            <p:sp>
              <p:nvSpPr>
                <p:cNvPr id="68" name="橢圓 152"/>
                <p:cNvSpPr/>
                <p:nvPr/>
              </p:nvSpPr>
              <p:spPr>
                <a:xfrm>
                  <a:off x="7711289" y="5914614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9" name="文字方塊 82"/>
                <p:cNvSpPr txBox="1"/>
                <p:nvPr/>
              </p:nvSpPr>
              <p:spPr>
                <a:xfrm>
                  <a:off x="7664695" y="5954587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exp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3" name="Straight Arrow Connector 92"/>
              <p:cNvCxnSpPr>
                <a:stCxn id="20" idx="1"/>
                <a:endCxn id="26" idx="4"/>
              </p:cNvCxnSpPr>
              <p:nvPr/>
            </p:nvCxnSpPr>
            <p:spPr>
              <a:xfrm flipH="1" flipV="1">
                <a:off x="8036887" y="4789009"/>
                <a:ext cx="245352" cy="30750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Group 99"/>
              <p:cNvGrpSpPr/>
              <p:nvPr/>
            </p:nvGrpSpPr>
            <p:grpSpPr>
              <a:xfrm>
                <a:off x="8153927" y="5014798"/>
                <a:ext cx="651193" cy="558007"/>
                <a:chOff x="8153927" y="5014798"/>
                <a:chExt cx="651193" cy="558007"/>
              </a:xfrm>
            </p:grpSpPr>
            <p:sp>
              <p:nvSpPr>
                <p:cNvPr id="20" name="橢圓 152"/>
                <p:cNvSpPr/>
                <p:nvPr/>
              </p:nvSpPr>
              <p:spPr>
                <a:xfrm>
                  <a:off x="8200521" y="50147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" name="文字方塊 82"/>
                <p:cNvSpPr txBox="1"/>
                <p:nvPr/>
              </p:nvSpPr>
              <p:spPr>
                <a:xfrm>
                  <a:off x="8153927" y="50547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04" name="Straight Arrow Connector 103"/>
              <p:cNvCxnSpPr>
                <a:stCxn id="26" idx="6"/>
                <a:endCxn id="59" idx="2"/>
              </p:cNvCxnSpPr>
              <p:nvPr/>
            </p:nvCxnSpPr>
            <p:spPr>
              <a:xfrm>
                <a:off x="8315890" y="4510006"/>
                <a:ext cx="909816" cy="1366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Group 176"/>
              <p:cNvGrpSpPr/>
              <p:nvPr/>
            </p:nvGrpSpPr>
            <p:grpSpPr>
              <a:xfrm>
                <a:off x="9179112" y="4367610"/>
                <a:ext cx="651193" cy="558007"/>
                <a:chOff x="9179112" y="4367610"/>
                <a:chExt cx="651193" cy="558007"/>
              </a:xfrm>
            </p:grpSpPr>
            <p:sp>
              <p:nvSpPr>
                <p:cNvPr id="59" name="橢圓 152"/>
                <p:cNvSpPr/>
                <p:nvPr/>
              </p:nvSpPr>
              <p:spPr>
                <a:xfrm>
                  <a:off x="9225706" y="4367610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9" name="文字方塊 82"/>
                <p:cNvSpPr txBox="1"/>
                <p:nvPr/>
              </p:nvSpPr>
              <p:spPr>
                <a:xfrm>
                  <a:off x="9179112" y="4407583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10" name="Straight Arrow Connector 109"/>
              <p:cNvCxnSpPr>
                <a:stCxn id="59" idx="0"/>
                <a:endCxn id="62" idx="4"/>
              </p:cNvCxnSpPr>
              <p:nvPr/>
            </p:nvCxnSpPr>
            <p:spPr>
              <a:xfrm flipV="1">
                <a:off x="9504710" y="3896128"/>
                <a:ext cx="325596" cy="4714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62" idx="0"/>
                <a:endCxn id="41" idx="4"/>
              </p:cNvCxnSpPr>
              <p:nvPr/>
            </p:nvCxnSpPr>
            <p:spPr>
              <a:xfrm flipV="1">
                <a:off x="9830306" y="2929436"/>
                <a:ext cx="2783" cy="40868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8" name="Group 177"/>
              <p:cNvGrpSpPr/>
              <p:nvPr/>
            </p:nvGrpSpPr>
            <p:grpSpPr>
              <a:xfrm>
                <a:off x="9504708" y="3338121"/>
                <a:ext cx="651193" cy="558007"/>
                <a:chOff x="9504708" y="3338121"/>
                <a:chExt cx="651193" cy="558007"/>
              </a:xfrm>
            </p:grpSpPr>
            <p:sp>
              <p:nvSpPr>
                <p:cNvPr id="62" name="橢圓 152"/>
                <p:cNvSpPr/>
                <p:nvPr/>
              </p:nvSpPr>
              <p:spPr>
                <a:xfrm>
                  <a:off x="9551302" y="3338121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2" name="文字方塊 82"/>
                <p:cNvSpPr txBox="1"/>
                <p:nvPr/>
              </p:nvSpPr>
              <p:spPr>
                <a:xfrm>
                  <a:off x="9504708" y="3378094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29" name="Straight Arrow Connector 128"/>
              <p:cNvCxnSpPr>
                <a:stCxn id="29" idx="0"/>
                <a:endCxn id="65" idx="4"/>
              </p:cNvCxnSpPr>
              <p:nvPr/>
            </p:nvCxnSpPr>
            <p:spPr>
              <a:xfrm flipH="1" flipV="1">
                <a:off x="8252770" y="3126007"/>
                <a:ext cx="3697" cy="27533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65" idx="0"/>
                <a:endCxn id="44" idx="4"/>
              </p:cNvCxnSpPr>
              <p:nvPr/>
            </p:nvCxnSpPr>
            <p:spPr>
              <a:xfrm flipV="1">
                <a:off x="8252770" y="2312657"/>
                <a:ext cx="3694" cy="25534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>
                <a:stCxn id="44" idx="0"/>
                <a:endCxn id="35" idx="4"/>
              </p:cNvCxnSpPr>
              <p:nvPr/>
            </p:nvCxnSpPr>
            <p:spPr>
              <a:xfrm flipH="1" flipV="1">
                <a:off x="8252770" y="1552521"/>
                <a:ext cx="3694" cy="2021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>
                <a:stCxn id="35" idx="0"/>
                <a:endCxn id="16" idx="4"/>
              </p:cNvCxnSpPr>
              <p:nvPr/>
            </p:nvCxnSpPr>
            <p:spPr>
              <a:xfrm flipV="1">
                <a:off x="8252770" y="778250"/>
                <a:ext cx="3697" cy="2162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>
                <a:stCxn id="26" idx="1"/>
                <a:endCxn id="56" idx="6"/>
              </p:cNvCxnSpPr>
              <p:nvPr/>
            </p:nvCxnSpPr>
            <p:spPr>
              <a:xfrm flipH="1">
                <a:off x="7128745" y="4312720"/>
                <a:ext cx="710856" cy="29392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4" name="Group 173"/>
              <p:cNvGrpSpPr/>
              <p:nvPr/>
            </p:nvGrpSpPr>
            <p:grpSpPr>
              <a:xfrm>
                <a:off x="7711289" y="3959345"/>
                <a:ext cx="651193" cy="829664"/>
                <a:chOff x="7711289" y="3959345"/>
                <a:chExt cx="651193" cy="829664"/>
              </a:xfrm>
            </p:grpSpPr>
            <p:sp>
              <p:nvSpPr>
                <p:cNvPr id="26" name="橢圓 152"/>
                <p:cNvSpPr/>
                <p:nvPr/>
              </p:nvSpPr>
              <p:spPr>
                <a:xfrm>
                  <a:off x="7757883" y="4231002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5" name="Straight Arrow Connector 124"/>
                <p:cNvCxnSpPr>
                  <a:stCxn id="26" idx="0"/>
                  <a:endCxn id="29" idx="4"/>
                </p:cNvCxnSpPr>
                <p:nvPr/>
              </p:nvCxnSpPr>
              <p:spPr>
                <a:xfrm flipV="1">
                  <a:off x="8036887" y="3959345"/>
                  <a:ext cx="219580" cy="2716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字方塊 82"/>
                <p:cNvSpPr txBox="1"/>
                <p:nvPr/>
              </p:nvSpPr>
              <p:spPr>
                <a:xfrm>
                  <a:off x="7711289" y="4270975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6524144" y="4327637"/>
                <a:ext cx="651193" cy="558007"/>
                <a:chOff x="6524144" y="4327637"/>
                <a:chExt cx="651193" cy="558007"/>
              </a:xfrm>
            </p:grpSpPr>
            <p:sp>
              <p:nvSpPr>
                <p:cNvPr id="56" name="橢圓 152"/>
                <p:cNvSpPr/>
                <p:nvPr/>
              </p:nvSpPr>
              <p:spPr>
                <a:xfrm>
                  <a:off x="6570738" y="432763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56" name="文字方塊 82"/>
                <p:cNvSpPr txBox="1"/>
                <p:nvPr/>
              </p:nvSpPr>
              <p:spPr>
                <a:xfrm>
                  <a:off x="6524144" y="436761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7" name="Straight Arrow Connector 156"/>
              <p:cNvCxnSpPr>
                <a:stCxn id="56" idx="0"/>
                <a:endCxn id="53" idx="4"/>
              </p:cNvCxnSpPr>
              <p:nvPr/>
            </p:nvCxnSpPr>
            <p:spPr>
              <a:xfrm flipV="1">
                <a:off x="6849742" y="3900114"/>
                <a:ext cx="1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2" name="Group 171"/>
              <p:cNvGrpSpPr/>
              <p:nvPr/>
            </p:nvGrpSpPr>
            <p:grpSpPr>
              <a:xfrm>
                <a:off x="6524145" y="3342107"/>
                <a:ext cx="651193" cy="558007"/>
                <a:chOff x="6524145" y="3342107"/>
                <a:chExt cx="651193" cy="558007"/>
              </a:xfrm>
            </p:grpSpPr>
            <p:sp>
              <p:nvSpPr>
                <p:cNvPr id="53" name="橢圓 152"/>
                <p:cNvSpPr/>
                <p:nvPr/>
              </p:nvSpPr>
              <p:spPr>
                <a:xfrm>
                  <a:off x="6570739" y="334210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0" name="文字方塊 82"/>
                <p:cNvSpPr txBox="1"/>
                <p:nvPr/>
              </p:nvSpPr>
              <p:spPr>
                <a:xfrm>
                  <a:off x="6524145" y="338208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1" name="Group 170"/>
              <p:cNvGrpSpPr/>
              <p:nvPr/>
            </p:nvGrpSpPr>
            <p:grpSpPr>
              <a:xfrm>
                <a:off x="6442326" y="2335298"/>
                <a:ext cx="651193" cy="558007"/>
                <a:chOff x="6442326" y="2335298"/>
                <a:chExt cx="651193" cy="558007"/>
              </a:xfrm>
            </p:grpSpPr>
            <p:sp>
              <p:nvSpPr>
                <p:cNvPr id="47" name="橢圓 152"/>
                <p:cNvSpPr/>
                <p:nvPr/>
              </p:nvSpPr>
              <p:spPr>
                <a:xfrm>
                  <a:off x="6488920" y="23352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1" name="文字方塊 82"/>
                <p:cNvSpPr txBox="1"/>
                <p:nvPr/>
              </p:nvSpPr>
              <p:spPr>
                <a:xfrm>
                  <a:off x="6442326" y="23752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2" name="Straight Arrow Connector 161"/>
              <p:cNvCxnSpPr>
                <a:stCxn id="53" idx="0"/>
                <a:endCxn id="47" idx="4"/>
              </p:cNvCxnSpPr>
              <p:nvPr/>
            </p:nvCxnSpPr>
            <p:spPr>
              <a:xfrm flipH="1" flipV="1">
                <a:off x="6767924" y="2893305"/>
                <a:ext cx="81819" cy="4488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>
                <a:stCxn id="47" idx="0"/>
                <a:endCxn id="38" idx="4"/>
              </p:cNvCxnSpPr>
              <p:nvPr/>
            </p:nvCxnSpPr>
            <p:spPr>
              <a:xfrm flipH="1" flipV="1">
                <a:off x="6631404" y="1907775"/>
                <a:ext cx="136520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3476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>
            <a:off x="2381254" y="1687099"/>
            <a:ext cx="8086725" cy="3659605"/>
            <a:chOff x="2381250" y="1687095"/>
            <a:chExt cx="8086725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2381250" y="1687095"/>
              <a:ext cx="8086725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663608" y="2950411"/>
              <a:ext cx="111927" cy="362571"/>
              <a:chOff x="2608198" y="3256575"/>
              <a:chExt cx="111927" cy="362571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608198" y="3256575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608198" y="3507219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9" name="群組 68"/>
            <p:cNvGrpSpPr/>
            <p:nvPr/>
          </p:nvGrpSpPr>
          <p:grpSpPr>
            <a:xfrm>
              <a:off x="2522951" y="1824284"/>
              <a:ext cx="2963943" cy="3400105"/>
              <a:chOff x="2522951" y="1824284"/>
              <a:chExt cx="2963943" cy="3400105"/>
            </a:xfrm>
          </p:grpSpPr>
          <p:sp>
            <p:nvSpPr>
              <p:cNvPr id="3" name="橢圓 2"/>
              <p:cNvSpPr/>
              <p:nvPr/>
            </p:nvSpPr>
            <p:spPr>
              <a:xfrm>
                <a:off x="3810611" y="2968530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endParaRPr lang="zh-TW" altLang="en-US" sz="16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745025" y="4485725"/>
                <a:ext cx="25197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任務語法中的</a:t>
                </a:r>
                <a:b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符號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2522951" y="1824284"/>
                <a:ext cx="2963943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5930958" y="1824284"/>
              <a:ext cx="4384617" cy="3401318"/>
              <a:chOff x="5930958" y="1824284"/>
              <a:chExt cx="4384617" cy="3401318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6400459" y="2749550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7192489" y="3033718"/>
                <a:ext cx="238399" cy="221083"/>
                <a:chOff x="59768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7760264" y="1969692"/>
                <a:ext cx="2255715" cy="2385215"/>
                <a:chOff x="4259580" y="2179795"/>
                <a:chExt cx="2255715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8" name="群組 27"/>
                <p:cNvGrpSpPr/>
                <p:nvPr/>
              </p:nvGrpSpPr>
              <p:grpSpPr>
                <a:xfrm>
                  <a:off x="5976617" y="296317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9" name="直線接點 28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等腰三角形 29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群組 48"/>
                <p:cNvGrpSpPr/>
                <p:nvPr/>
              </p:nvGrpSpPr>
              <p:grpSpPr>
                <a:xfrm rot="5400000">
                  <a:off x="57247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0" name="直線接點 49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接點 50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群組 51"/>
                <p:cNvGrpSpPr/>
                <p:nvPr/>
              </p:nvGrpSpPr>
              <p:grpSpPr>
                <a:xfrm rot="10800000">
                  <a:off x="5721744" y="3775180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3" name="直線接點 5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線接點 53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1" name="文字方塊 60"/>
              <p:cNvSpPr txBox="1"/>
              <p:nvPr/>
            </p:nvSpPr>
            <p:spPr>
              <a:xfrm>
                <a:off x="6759332" y="4486938"/>
                <a:ext cx="271379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空間語法中的</a:t>
                </a:r>
                <a:b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規則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圓角矩形 66"/>
              <p:cNvSpPr/>
              <p:nvPr/>
            </p:nvSpPr>
            <p:spPr>
              <a:xfrm>
                <a:off x="5930958" y="1824284"/>
                <a:ext cx="4384617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344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607266" y="1370748"/>
            <a:ext cx="6977468" cy="4154604"/>
            <a:chOff x="2409248" y="1382660"/>
            <a:chExt cx="6977468" cy="41546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24505" y="1897234"/>
              <a:ext cx="1338264" cy="27146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60106" y="1831821"/>
              <a:ext cx="1328738" cy="12964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20864" y="1784711"/>
              <a:ext cx="1358899" cy="13906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0545" y="3817001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57727" y="3787484"/>
              <a:ext cx="1331117" cy="1349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47478" y="2871537"/>
              <a:ext cx="2239098" cy="224229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84500" y="138692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021647" y="33086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908752" y="235573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地圖草圖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3591" y="1384601"/>
              <a:ext cx="2183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建立房間連結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40299" y="5137154"/>
              <a:ext cx="2763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7347" y="5137154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9248" y="5137154"/>
              <a:ext cx="2315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776846" y="184324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6903313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4790517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23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2540143" y="1025012"/>
            <a:ext cx="7062942" cy="5076313"/>
            <a:chOff x="2305655" y="1209278"/>
            <a:chExt cx="7062942" cy="5076313"/>
          </a:xfrm>
        </p:grpSpPr>
        <p:sp>
          <p:nvSpPr>
            <p:cNvPr id="9" name="TextBox 8"/>
            <p:cNvSpPr txBox="1"/>
            <p:nvPr/>
          </p:nvSpPr>
          <p:spPr>
            <a:xfrm>
              <a:off x="2305655" y="1209278"/>
              <a:ext cx="2086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任務語法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29055" y="1209278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建立房間輪廓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10567" y="1209278"/>
              <a:ext cx="2558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基於任務圖生成空間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77423" y="5885481"/>
              <a:ext cx="2483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演化後的地圖片段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01776" y="5872977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78123" y="5872977"/>
              <a:ext cx="17413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8" name="圖片 47"/>
            <p:cNvPicPr>
              <a:picLocks noChangeAspect="1"/>
            </p:cNvPicPr>
            <p:nvPr/>
          </p:nvPicPr>
          <p:blipFill rotWithShape="1">
            <a:blip r:embed="rId2"/>
            <a:srcRect l="-172" t="1" r="58106" b="-1"/>
            <a:stretch/>
          </p:blipFill>
          <p:spPr>
            <a:xfrm>
              <a:off x="2495386" y="1662347"/>
              <a:ext cx="1706840" cy="1706840"/>
            </a:xfrm>
            <a:prstGeom prst="roundRect">
              <a:avLst>
                <a:gd name="adj" fmla="val 3274"/>
              </a:avLst>
            </a:prstGeom>
          </p:spPr>
        </p:pic>
        <p:pic>
          <p:nvPicPr>
            <p:cNvPr id="49" name="Picture 2"/>
            <p:cNvPicPr>
              <a:picLocks noChangeAspect="1"/>
            </p:cNvPicPr>
            <p:nvPr/>
          </p:nvPicPr>
          <p:blipFill rotWithShape="1">
            <a:blip r:embed="rId3"/>
            <a:srcRect l="4682" t="15110" r="35093" b="20271"/>
            <a:stretch/>
          </p:blipFill>
          <p:spPr>
            <a:xfrm>
              <a:off x="7240433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0" name="Picture 64"/>
            <p:cNvPicPr>
              <a:picLocks noChangeAspect="1"/>
            </p:cNvPicPr>
            <p:nvPr/>
          </p:nvPicPr>
          <p:blipFill rotWithShape="1">
            <a:blip r:embed="rId4"/>
            <a:srcRect t="474" r="36706" b="14672"/>
            <a:stretch/>
          </p:blipFill>
          <p:spPr>
            <a:xfrm>
              <a:off x="4866391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1" name="圖片 50"/>
            <p:cNvPicPr>
              <a:picLocks noChangeAspect="1"/>
            </p:cNvPicPr>
            <p:nvPr/>
          </p:nvPicPr>
          <p:blipFill rotWithShape="1">
            <a:blip r:embed="rId5"/>
            <a:srcRect l="8863" r="8863"/>
            <a:stretch/>
          </p:blipFill>
          <p:spPr>
            <a:xfrm>
              <a:off x="7240433" y="4084462"/>
              <a:ext cx="1706840" cy="1706840"/>
            </a:xfrm>
            <a:prstGeom prst="roundRect">
              <a:avLst>
                <a:gd name="adj" fmla="val 2995"/>
              </a:avLst>
            </a:prstGeom>
          </p:spPr>
        </p:pic>
        <p:pic>
          <p:nvPicPr>
            <p:cNvPr id="52" name="圖片 51"/>
            <p:cNvPicPr>
              <a:picLocks noChangeAspect="1"/>
            </p:cNvPicPr>
            <p:nvPr/>
          </p:nvPicPr>
          <p:blipFill rotWithShape="1">
            <a:blip r:embed="rId6"/>
            <a:srcRect l="6144" r="6144"/>
            <a:stretch/>
          </p:blipFill>
          <p:spPr>
            <a:xfrm>
              <a:off x="4865820" y="4084462"/>
              <a:ext cx="1706840" cy="1706840"/>
            </a:xfrm>
            <a:prstGeom prst="roundRect">
              <a:avLst>
                <a:gd name="adj" fmla="val 1879"/>
              </a:avLst>
            </a:prstGeom>
          </p:spPr>
        </p:pic>
        <p:sp>
          <p:nvSpPr>
            <p:cNvPr id="53" name="Right Arrow 77"/>
            <p:cNvSpPr/>
            <p:nvPr/>
          </p:nvSpPr>
          <p:spPr>
            <a:xfrm>
              <a:off x="6633040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ight Arrow 77"/>
            <p:cNvSpPr/>
            <p:nvPr/>
          </p:nvSpPr>
          <p:spPr>
            <a:xfrm rot="10800000">
              <a:off x="6633040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ight Arrow 77"/>
            <p:cNvSpPr/>
            <p:nvPr/>
          </p:nvSpPr>
          <p:spPr>
            <a:xfrm rot="10800000">
              <a:off x="4252468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ight Arrow 77"/>
            <p:cNvSpPr/>
            <p:nvPr/>
          </p:nvSpPr>
          <p:spPr>
            <a:xfrm>
              <a:off x="4259283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ight Arrow 77"/>
            <p:cNvSpPr/>
            <p:nvPr/>
          </p:nvSpPr>
          <p:spPr>
            <a:xfrm rot="5400000">
              <a:off x="7819970" y="3537107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圖片 57"/>
            <p:cNvPicPr>
              <a:picLocks noChangeAspect="1"/>
            </p:cNvPicPr>
            <p:nvPr/>
          </p:nvPicPr>
          <p:blipFill rotWithShape="1">
            <a:blip r:embed="rId7"/>
            <a:srcRect l="8353" t="200" r="24658" b="-200"/>
            <a:stretch/>
          </p:blipFill>
          <p:spPr>
            <a:xfrm>
              <a:off x="2495386" y="4084462"/>
              <a:ext cx="1706840" cy="1706840"/>
            </a:xfrm>
            <a:prstGeom prst="roundRect">
              <a:avLst>
                <a:gd name="adj" fmla="val 96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50396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>
            <a:extLst>
              <a:ext uri="{FF2B5EF4-FFF2-40B4-BE49-F238E27FC236}">
                <a16:creationId xmlns:a16="http://schemas.microsoft.com/office/drawing/2014/main" id="{E76AFD76-F9F3-4CA5-A8BC-AF1C7BA225D5}"/>
              </a:ext>
            </a:extLst>
          </p:cNvPr>
          <p:cNvGrpSpPr/>
          <p:nvPr/>
        </p:nvGrpSpPr>
        <p:grpSpPr>
          <a:xfrm>
            <a:off x="2692976" y="1043610"/>
            <a:ext cx="6875895" cy="5025756"/>
            <a:chOff x="3524250" y="1514665"/>
            <a:chExt cx="5877256" cy="4295827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DC348680-D778-4A5D-999E-F4BE5470210E}"/>
                </a:ext>
              </a:extLst>
            </p:cNvPr>
            <p:cNvGrpSpPr/>
            <p:nvPr/>
          </p:nvGrpSpPr>
          <p:grpSpPr>
            <a:xfrm>
              <a:off x="3524250" y="1514665"/>
              <a:ext cx="5877256" cy="4295827"/>
              <a:chOff x="3524250" y="1514665"/>
              <a:chExt cx="5877256" cy="4295827"/>
            </a:xfrm>
          </p:grpSpPr>
          <p:pic>
            <p:nvPicPr>
              <p:cNvPr id="2" name="圖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24250" y="1514666"/>
                <a:ext cx="5877256" cy="4295826"/>
              </a:xfrm>
              <a:prstGeom prst="rect">
                <a:avLst/>
              </a:prstGeom>
            </p:spPr>
          </p:pic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CA3A526-F7CE-4EC8-9547-EA4844AB7DF8}"/>
                  </a:ext>
                </a:extLst>
              </p:cNvPr>
              <p:cNvSpPr/>
              <p:nvPr/>
            </p:nvSpPr>
            <p:spPr>
              <a:xfrm>
                <a:off x="3592945" y="4505325"/>
                <a:ext cx="5726546" cy="819150"/>
              </a:xfrm>
              <a:prstGeom prst="rect">
                <a:avLst/>
              </a:prstGeom>
              <a:solidFill>
                <a:srgbClr val="F0EF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zh-TW" sz="1400" dirty="0">
                    <a:solidFill>
                      <a:schemeClr val="tx1"/>
                    </a:solidFill>
                  </a:rPr>
                  <a:t>Dungeon Generation is a tool for procedurally generating a Game Level specifically for Dungeon. This tool concerns about the player progression by using Mission &amp; Space framework originally established by Joris </a:t>
                </a:r>
                <a:r>
                  <a:rPr lang="en-US" altLang="zh-TW" sz="1400" dirty="0" err="1">
                    <a:solidFill>
                      <a:schemeClr val="tx1"/>
                    </a:solidFill>
                  </a:rPr>
                  <a:t>Dormans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. “Developed by NTUST GAME</a:t>
                </a:r>
                <a:r>
                  <a:rPr lang="zh-TW" alt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Lab, Taiwan, advised by Prof. Wen-Kai Tai. Copyright 2017.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193FD11-3184-4B89-A297-6790514AC3E9}"/>
                  </a:ext>
                </a:extLst>
              </p:cNvPr>
              <p:cNvSpPr/>
              <p:nvPr/>
            </p:nvSpPr>
            <p:spPr>
              <a:xfrm>
                <a:off x="3682104" y="5424487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Create Level</a:t>
                </a:r>
                <a:endParaRPr lang="zh-TW" altLang="en-US" sz="1600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3D666E4-9BCF-45CC-8228-FBB53AF2EC6F}"/>
                  </a:ext>
                </a:extLst>
              </p:cNvPr>
              <p:cNvSpPr/>
              <p:nvPr/>
            </p:nvSpPr>
            <p:spPr>
              <a:xfrm>
                <a:off x="5008460" y="5424486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Import Level</a:t>
                </a:r>
                <a:endParaRPr lang="zh-TW" altLang="en-US" sz="1600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B9F15D1-E71B-49F3-B41E-D2137D5BDBCC}"/>
                  </a:ext>
                </a:extLst>
              </p:cNvPr>
              <p:cNvSpPr/>
              <p:nvPr/>
            </p:nvSpPr>
            <p:spPr>
              <a:xfrm>
                <a:off x="6456218" y="5424485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Import Rewrite</a:t>
                </a:r>
                <a:endParaRPr lang="zh-TW" altLang="en-US" sz="1600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793C6E3-1909-4393-9EEC-95C5B32FBA93}"/>
                  </a:ext>
                </a:extLst>
              </p:cNvPr>
              <p:cNvSpPr/>
              <p:nvPr/>
            </p:nvSpPr>
            <p:spPr>
              <a:xfrm>
                <a:off x="7900950" y="5419964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Export Rewrite</a:t>
                </a:r>
                <a:endParaRPr lang="zh-TW" altLang="en-US" sz="1600" dirty="0"/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1BDCEF1D-0CB9-4B29-B3B3-58D10634DE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24250" y="1514665"/>
                <a:ext cx="5877256" cy="2938627"/>
              </a:xfrm>
              <a:prstGeom prst="rect">
                <a:avLst/>
              </a:prstGeom>
            </p:spPr>
          </p:pic>
        </p:grp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AA100EBE-4560-42CD-9141-A573A123C5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8100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D16FD56-3A19-4942-8E66-1EB5500E8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9200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D9F71D99-8A38-4B5C-8EF7-C190F21918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7446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1295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17676</TotalTime>
  <Words>753</Words>
  <Application>Microsoft Office PowerPoint</Application>
  <PresentationFormat>寬螢幕</PresentationFormat>
  <Paragraphs>319</Paragraphs>
  <Slides>53</Slides>
  <Notes>3</Notes>
  <HiddenSlides>1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53</vt:i4>
      </vt:variant>
    </vt:vector>
  </HeadingPairs>
  <TitlesOfParts>
    <vt:vector size="62" baseType="lpstr">
      <vt:lpstr>微軟正黑體</vt:lpstr>
      <vt:lpstr>新細明體</vt:lpstr>
      <vt:lpstr>標楷體</vt:lpstr>
      <vt:lpstr>Arial</vt:lpstr>
      <vt:lpstr>Calibri</vt:lpstr>
      <vt:lpstr>Calibri Light</vt:lpstr>
      <vt:lpstr>Rockwell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Edzyl</dc:creator>
  <cp:lastModifiedBy>Salmon</cp:lastModifiedBy>
  <cp:revision>504</cp:revision>
  <dcterms:created xsi:type="dcterms:W3CDTF">2016-12-17T21:27:02Z</dcterms:created>
  <dcterms:modified xsi:type="dcterms:W3CDTF">2017-07-17T13:49:11Z</dcterms:modified>
</cp:coreProperties>
</file>